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3886200" y="0"/>
            <a:ext cx="2971799" cy="4572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5" name="Shape 5"/>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0" y="8686800"/>
            <a:ext cx="2971799" cy="4572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3886200" y="8686800"/>
            <a:ext cx="2971799" cy="457200"/>
          </a:xfrm>
          <a:prstGeom prst="rect">
            <a:avLst/>
          </a:prstGeom>
          <a:noFill/>
          <a:ln>
            <a:noFill/>
          </a:ln>
        </p:spPr>
        <p:txBody>
          <a:bodyPr lIns="91425" tIns="91425" rIns="91425" bIns="91425" anchor="b" anchorCtr="0"/>
          <a:lstStyle>
            <a:lvl1pPr marL="0" marR="0" indent="0" algn="r"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53" name="Shape 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130" name="Shape 1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139" name="Shape 1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147" name="Shape 1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156" name="Shape 1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164" name="Shape 1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2" name="Shape 172"/>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
        <p:nvSpPr>
          <p:cNvPr id="173" name="Shape 173"/>
          <p:cNvSpPr txBox="1"/>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Font typeface="Arial"/>
              <a:buNone/>
            </a:pPr>
            <a:r>
              <a:rPr lang="en-US" sz="1200" b="0" i="0" u="none" strike="noStrike" cap="none" baseline="0"/>
              <a:t>*</a:t>
            </a:r>
          </a:p>
        </p:txBody>
      </p:sp>
      <p:sp>
        <p:nvSpPr>
          <p:cNvPr id="174" name="Shape 174"/>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en-US"/>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190" name="Shape 1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198" name="Shape 1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206" name="Shape 2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txBox="1"/>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Font typeface="Arial"/>
              <a:buNone/>
            </a:pPr>
            <a:r>
              <a:rPr lang="en-US" sz="1200" b="0" i="0" u="none" strike="noStrike" cap="none" baseline="0"/>
              <a:t>*</a:t>
            </a:r>
          </a:p>
        </p:txBody>
      </p:sp>
      <p:sp>
        <p:nvSpPr>
          <p:cNvPr id="62" name="Shape 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3" name="Shape 63"/>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
        <p:nvSpPr>
          <p:cNvPr id="64" name="Shape 64"/>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en-US"/>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214" name="Shape 2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222" name="Shape 2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230" name="Shape 2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238" name="Shape 2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246" name="Shape 2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254" name="Shape 2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262" name="Shape 2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Shape 269"/>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270" name="Shape 2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278" name="Shape 2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Shape 285"/>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286" name="Shape 2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72" name="Shape 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3" name="Shape 293"/>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Shape 2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9" name="Shape 299"/>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80" name="Shape 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Font typeface="Arial"/>
              <a:buNone/>
            </a:pPr>
            <a:r>
              <a:rPr lang="en-US" sz="1200" b="0" i="0" u="none" strike="noStrike" cap="none" baseline="0"/>
              <a:t>*</a:t>
            </a: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89" name="Shape 8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
        <p:nvSpPr>
          <p:cNvPr id="90" name="Shape 90"/>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en-US"/>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1"/>
        <p:cNvGrpSpPr/>
        <p:nvPr/>
      </p:nvGrpSpPr>
      <p:grpSpPr>
        <a:xfrm>
          <a:off x="0" y="0"/>
          <a:ext cx="0" cy="0"/>
          <a:chOff x="0" y="0"/>
          <a:chExt cx="0" cy="0"/>
        </a:xfrm>
      </p:grpSpPr>
      <p:sp>
        <p:nvSpPr>
          <p:cNvPr id="12" name="Shape 12"/>
          <p:cNvSpPr/>
          <p:nvPr/>
        </p:nvSpPr>
        <p:spPr>
          <a:xfrm>
            <a:off x="0" y="0"/>
            <a:ext cx="9144000" cy="4691399"/>
          </a:xfrm>
          <a:prstGeom prst="rect">
            <a:avLst/>
          </a:prstGeom>
          <a:solidFill>
            <a:schemeClr val="dk2"/>
          </a:solidFill>
          <a:ln>
            <a:noFill/>
          </a:ln>
        </p:spPr>
        <p:txBody>
          <a:bodyPr lIns="91425" tIns="45700" rIns="91425" bIns="45700" anchor="ctr" anchorCtr="0">
            <a:spAutoFit/>
          </a:bodyPr>
          <a:lstStyle/>
          <a:p>
            <a:endParaRPr/>
          </a:p>
        </p:txBody>
      </p:sp>
      <p:cxnSp>
        <p:nvCxnSpPr>
          <p:cNvPr id="13" name="Shape 13"/>
          <p:cNvCxnSpPr/>
          <p:nvPr/>
        </p:nvCxnSpPr>
        <p:spPr>
          <a:xfrm>
            <a:off x="0" y="4662139"/>
            <a:ext cx="9144000" cy="0"/>
          </a:xfrm>
          <a:prstGeom prst="straightConnector1">
            <a:avLst/>
          </a:prstGeom>
          <a:noFill/>
          <a:ln w="57150" cap="flat">
            <a:solidFill>
              <a:srgbClr val="000000">
                <a:alpha val="14901"/>
              </a:srgbClr>
            </a:solidFill>
            <a:prstDash val="solid"/>
            <a:round/>
            <a:headEnd type="none" w="med" len="med"/>
            <a:tailEnd type="none" w="med" len="med"/>
          </a:ln>
        </p:spPr>
      </p:cxnSp>
      <p:sp>
        <p:nvSpPr>
          <p:cNvPr id="14" name="Shape 14"/>
          <p:cNvSpPr txBox="1">
            <a:spLocks noGrp="1"/>
          </p:cNvSpPr>
          <p:nvPr>
            <p:ph type="ctrTitle"/>
          </p:nvPr>
        </p:nvSpPr>
        <p:spPr>
          <a:xfrm>
            <a:off x="685800" y="2490375"/>
            <a:ext cx="7772400" cy="2198400"/>
          </a:xfrm>
          <a:prstGeom prst="rect">
            <a:avLst/>
          </a:prstGeom>
          <a:noFill/>
          <a:ln>
            <a:noFill/>
          </a:ln>
        </p:spPr>
        <p:txBody>
          <a:bodyPr lIns="91425" tIns="91425" rIns="91425" bIns="91425" anchor="b" anchorCtr="0"/>
          <a:lstStyle>
            <a:lvl1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1pPr>
            <a:lvl2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2pPr>
            <a:lvl3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3pPr>
            <a:lvl4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4pPr>
            <a:lvl5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5pPr>
            <a:lvl6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6pPr>
            <a:lvl7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7pPr>
            <a:lvl8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8pPr>
            <a:lvl9pPr marL="0" indent="457200" algn="l" rtl="0">
              <a:spcBef>
                <a:spcPts val="0"/>
              </a:spcBef>
              <a:buClr>
                <a:schemeClr val="lt1"/>
              </a:buClr>
              <a:buSzPct val="100000"/>
              <a:buFont typeface="Arial"/>
              <a:buNone/>
              <a:defRPr sz="7200" b="1" i="0" u="none" strike="noStrike" cap="none" baseline="0">
                <a:solidFill>
                  <a:schemeClr val="lt1"/>
                </a:solidFill>
                <a:latin typeface="Arial"/>
                <a:ea typeface="Arial"/>
                <a:cs typeface="Arial"/>
                <a:sym typeface="Arial"/>
              </a:defRPr>
            </a:lvl9pPr>
          </a:lstStyle>
          <a:p>
            <a:endParaRPr/>
          </a:p>
        </p:txBody>
      </p:sp>
      <p:sp>
        <p:nvSpPr>
          <p:cNvPr id="15" name="Shape 15"/>
          <p:cNvSpPr txBox="1">
            <a:spLocks noGrp="1"/>
          </p:cNvSpPr>
          <p:nvPr>
            <p:ph type="subTitle" idx="1"/>
          </p:nvPr>
        </p:nvSpPr>
        <p:spPr>
          <a:xfrm>
            <a:off x="685800" y="4836035"/>
            <a:ext cx="7772400" cy="1032599"/>
          </a:xfrm>
          <a:prstGeom prst="rect">
            <a:avLst/>
          </a:prstGeom>
          <a:noFill/>
          <a:ln>
            <a:noFill/>
          </a:ln>
        </p:spPr>
        <p:txBody>
          <a:bodyPr lIns="91425" tIns="91425" rIns="91425" bIns="91425" anchor="t" anchorCtr="0"/>
          <a:lstStyle>
            <a:lvl1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marL="0" indent="190500" algn="l" rtl="0">
              <a:spcBef>
                <a:spcPts val="0"/>
              </a:spcBef>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6"/>
        <p:cNvGrpSpPr/>
        <p:nvPr/>
      </p:nvGrpSpPr>
      <p:grpSpPr>
        <a:xfrm>
          <a:off x="0" y="0"/>
          <a:ext cx="0" cy="0"/>
          <a:chOff x="0" y="0"/>
          <a:chExt cx="0" cy="0"/>
        </a:xfrm>
      </p:grpSpPr>
      <p:sp>
        <p:nvSpPr>
          <p:cNvPr id="17" name="Shape 17"/>
          <p:cNvSpPr/>
          <p:nvPr/>
        </p:nvSpPr>
        <p:spPr>
          <a:xfrm>
            <a:off x="0" y="0"/>
            <a:ext cx="9144000" cy="1532999"/>
          </a:xfrm>
          <a:prstGeom prst="rect">
            <a:avLst/>
          </a:prstGeom>
          <a:solidFill>
            <a:srgbClr val="2388DB"/>
          </a:solidFill>
          <a:ln>
            <a:noFill/>
          </a:ln>
        </p:spPr>
        <p:txBody>
          <a:bodyPr lIns="91425" tIns="45700" rIns="91425" bIns="45700" anchor="ctr" anchorCtr="0">
            <a:spAutoFit/>
          </a:bodyPr>
          <a:lstStyle/>
          <a:p>
            <a:endParaRPr/>
          </a:p>
        </p:txBody>
      </p:sp>
      <p:cxnSp>
        <p:nvCxnSpPr>
          <p:cNvPr id="18" name="Shape 18"/>
          <p:cNvCxnSpPr/>
          <p:nvPr/>
        </p:nvCxnSpPr>
        <p:spPr>
          <a:xfrm>
            <a:off x="0" y="1503833"/>
            <a:ext cx="9144000" cy="0"/>
          </a:xfrm>
          <a:prstGeom prst="straightConnector1">
            <a:avLst/>
          </a:prstGeom>
          <a:noFill/>
          <a:ln w="57150" cap="flat">
            <a:solidFill>
              <a:srgbClr val="000000">
                <a:alpha val="14901"/>
              </a:srgbClr>
            </a:solidFill>
            <a:prstDash val="solid"/>
            <a:round/>
            <a:headEnd type="none" w="med" len="med"/>
            <a:tailEnd type="none" w="med" len="med"/>
          </a:ln>
        </p:spPr>
      </p:cxnSp>
      <p:sp>
        <p:nvSpPr>
          <p:cNvPr id="19" name="Shape 19"/>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rtl="0">
              <a:defRPr sz="3600"/>
            </a:lvl1pPr>
            <a:lvl2pPr rtl="0">
              <a:defRPr sz="3600"/>
            </a:lvl2pPr>
            <a:lvl3pPr rtl="0">
              <a:defRPr sz="3600"/>
            </a:lvl3pPr>
            <a:lvl4pPr rtl="0">
              <a:defRPr sz="3600"/>
            </a:lvl4pPr>
            <a:lvl5pPr rtl="0">
              <a:defRPr sz="3600"/>
            </a:lvl5pPr>
            <a:lvl6pPr rtl="0">
              <a:defRPr sz="3600"/>
            </a:lvl6pPr>
            <a:lvl7pPr rtl="0">
              <a:defRPr sz="3600"/>
            </a:lvl7pPr>
            <a:lvl8pPr rtl="0">
              <a:defRPr sz="3600"/>
            </a:lvl8pPr>
            <a:lvl9pPr rtl="0">
              <a:defRPr sz="3600"/>
            </a:lvl9pPr>
          </a:lstStyle>
          <a:p>
            <a:endParaRPr/>
          </a:p>
        </p:txBody>
      </p:sp>
      <p:sp>
        <p:nvSpPr>
          <p:cNvPr id="20" name="Shape 20"/>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21"/>
        <p:cNvGrpSpPr/>
        <p:nvPr/>
      </p:nvGrpSpPr>
      <p:grpSpPr>
        <a:xfrm>
          <a:off x="0" y="0"/>
          <a:ext cx="0" cy="0"/>
          <a:chOff x="0" y="0"/>
          <a:chExt cx="0" cy="0"/>
        </a:xfrm>
      </p:grpSpPr>
      <p:sp>
        <p:nvSpPr>
          <p:cNvPr id="22" name="Shape 22"/>
          <p:cNvSpPr/>
          <p:nvPr/>
        </p:nvSpPr>
        <p:spPr>
          <a:xfrm>
            <a:off x="0" y="0"/>
            <a:ext cx="9144000" cy="1532999"/>
          </a:xfrm>
          <a:prstGeom prst="rect">
            <a:avLst/>
          </a:prstGeom>
          <a:solidFill>
            <a:schemeClr val="dk2"/>
          </a:solidFill>
          <a:ln>
            <a:noFill/>
          </a:ln>
        </p:spPr>
        <p:txBody>
          <a:bodyPr lIns="91425" tIns="45700" rIns="91425" bIns="45700" anchor="ctr" anchorCtr="0">
            <a:spAutoFit/>
          </a:bodyPr>
          <a:lstStyle/>
          <a:p>
            <a:endParaRPr/>
          </a:p>
        </p:txBody>
      </p:sp>
      <p:cxnSp>
        <p:nvCxnSpPr>
          <p:cNvPr id="23" name="Shape 23"/>
          <p:cNvCxnSpPr/>
          <p:nvPr/>
        </p:nvCxnSpPr>
        <p:spPr>
          <a:xfrm>
            <a:off x="0" y="1503833"/>
            <a:ext cx="9144000" cy="0"/>
          </a:xfrm>
          <a:prstGeom prst="straightConnector1">
            <a:avLst/>
          </a:prstGeom>
          <a:noFill/>
          <a:ln w="57150" cap="flat">
            <a:solidFill>
              <a:srgbClr val="000000">
                <a:alpha val="14901"/>
              </a:srgbClr>
            </a:solidFill>
            <a:prstDash val="solid"/>
            <a:round/>
            <a:headEnd type="none" w="med" len="med"/>
            <a:tailEnd type="none" w="med" len="med"/>
          </a:ln>
        </p:spPr>
      </p:cxnSp>
      <p:sp>
        <p:nvSpPr>
          <p:cNvPr id="24" name="Shape 24"/>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lt1"/>
                </a:solidFill>
                <a:latin typeface="Arial"/>
                <a:ea typeface="Arial"/>
                <a:cs typeface="Arial"/>
                <a:sym typeface="Arial"/>
              </a:defRPr>
            </a:lvl1pPr>
            <a:lvl2pPr algn="l" rtl="0">
              <a:spcBef>
                <a:spcPts val="0"/>
              </a:spcBef>
              <a:buSzPct val="100000"/>
              <a:buFont typeface="Arial"/>
              <a:buNone/>
              <a:defRPr sz="3600" b="1">
                <a:solidFill>
                  <a:schemeClr val="lt1"/>
                </a:solidFill>
                <a:latin typeface="Arial"/>
                <a:ea typeface="Arial"/>
                <a:cs typeface="Arial"/>
                <a:sym typeface="Arial"/>
              </a:defRPr>
            </a:lvl2pPr>
            <a:lvl3pPr algn="l" rtl="0">
              <a:spcBef>
                <a:spcPts val="0"/>
              </a:spcBef>
              <a:buSzPct val="100000"/>
              <a:buFont typeface="Arial"/>
              <a:buNone/>
              <a:defRPr sz="3600" b="1">
                <a:solidFill>
                  <a:schemeClr val="lt1"/>
                </a:solidFill>
                <a:latin typeface="Arial"/>
                <a:ea typeface="Arial"/>
                <a:cs typeface="Arial"/>
                <a:sym typeface="Arial"/>
              </a:defRPr>
            </a:lvl3pPr>
            <a:lvl4pPr algn="l" rtl="0">
              <a:spcBef>
                <a:spcPts val="0"/>
              </a:spcBef>
              <a:buSzPct val="100000"/>
              <a:buFont typeface="Arial"/>
              <a:buNone/>
              <a:defRPr sz="3600" b="1">
                <a:solidFill>
                  <a:schemeClr val="lt1"/>
                </a:solidFill>
                <a:latin typeface="Arial"/>
                <a:ea typeface="Arial"/>
                <a:cs typeface="Arial"/>
                <a:sym typeface="Arial"/>
              </a:defRPr>
            </a:lvl4pPr>
            <a:lvl5pPr algn="l" rtl="0">
              <a:spcBef>
                <a:spcPts val="0"/>
              </a:spcBef>
              <a:buSzPct val="100000"/>
              <a:buFont typeface="Arial"/>
              <a:buNone/>
              <a:defRPr sz="3600" b="1">
                <a:solidFill>
                  <a:schemeClr val="lt1"/>
                </a:solidFill>
                <a:latin typeface="Arial"/>
                <a:ea typeface="Arial"/>
                <a:cs typeface="Arial"/>
                <a:sym typeface="Arial"/>
              </a:defRPr>
            </a:lvl5pPr>
            <a:lvl6pPr algn="l" rtl="0">
              <a:spcBef>
                <a:spcPts val="0"/>
              </a:spcBef>
              <a:buSzPct val="100000"/>
              <a:buFont typeface="Arial"/>
              <a:buNone/>
              <a:defRPr sz="3600" b="1">
                <a:solidFill>
                  <a:schemeClr val="lt1"/>
                </a:solidFill>
                <a:latin typeface="Arial"/>
                <a:ea typeface="Arial"/>
                <a:cs typeface="Arial"/>
                <a:sym typeface="Arial"/>
              </a:defRPr>
            </a:lvl6pPr>
            <a:lvl7pPr algn="l" rtl="0">
              <a:spcBef>
                <a:spcPts val="0"/>
              </a:spcBef>
              <a:buSzPct val="100000"/>
              <a:buFont typeface="Arial"/>
              <a:buNone/>
              <a:defRPr sz="3600" b="1">
                <a:solidFill>
                  <a:schemeClr val="lt1"/>
                </a:solidFill>
                <a:latin typeface="Arial"/>
                <a:ea typeface="Arial"/>
                <a:cs typeface="Arial"/>
                <a:sym typeface="Arial"/>
              </a:defRPr>
            </a:lvl7pPr>
            <a:lvl8pPr algn="l" rtl="0">
              <a:spcBef>
                <a:spcPts val="0"/>
              </a:spcBef>
              <a:buSzPct val="100000"/>
              <a:buFont typeface="Arial"/>
              <a:buNone/>
              <a:defRPr sz="3600" b="1">
                <a:solidFill>
                  <a:schemeClr val="lt1"/>
                </a:solidFill>
                <a:latin typeface="Arial"/>
                <a:ea typeface="Arial"/>
                <a:cs typeface="Arial"/>
                <a:sym typeface="Arial"/>
              </a:defRPr>
            </a:lvl8pPr>
            <a:lvl9pPr algn="l" rtl="0">
              <a:spcBef>
                <a:spcPts val="0"/>
              </a:spcBef>
              <a:buSzPct val="100000"/>
              <a:buFont typeface="Arial"/>
              <a:buNone/>
              <a:defRPr sz="3600" b="1">
                <a:solidFill>
                  <a:schemeClr val="lt1"/>
                </a:solidFill>
                <a:latin typeface="Arial"/>
                <a:ea typeface="Arial"/>
                <a:cs typeface="Arial"/>
                <a:sym typeface="Arial"/>
              </a:defRPr>
            </a:lvl9pPr>
          </a:lstStyle>
          <a:p>
            <a:endParaRPr/>
          </a:p>
        </p:txBody>
      </p:sp>
      <p:sp>
        <p:nvSpPr>
          <p:cNvPr id="25" name="Shape 25"/>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26" name="Shape 26"/>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27"/>
        <p:cNvGrpSpPr/>
        <p:nvPr/>
      </p:nvGrpSpPr>
      <p:grpSpPr>
        <a:xfrm>
          <a:off x="0" y="0"/>
          <a:ext cx="0" cy="0"/>
          <a:chOff x="0" y="0"/>
          <a:chExt cx="0" cy="0"/>
        </a:xfrm>
      </p:grpSpPr>
      <p:sp>
        <p:nvSpPr>
          <p:cNvPr id="28" name="Shape 28"/>
          <p:cNvSpPr/>
          <p:nvPr/>
        </p:nvSpPr>
        <p:spPr>
          <a:xfrm>
            <a:off x="0" y="0"/>
            <a:ext cx="9144000" cy="1532999"/>
          </a:xfrm>
          <a:prstGeom prst="rect">
            <a:avLst/>
          </a:prstGeom>
          <a:solidFill>
            <a:srgbClr val="2388DB"/>
          </a:solidFill>
          <a:ln>
            <a:noFill/>
          </a:ln>
        </p:spPr>
        <p:txBody>
          <a:bodyPr lIns="91425" tIns="45700" rIns="91425" bIns="45700" anchor="ctr" anchorCtr="0">
            <a:spAutoFit/>
          </a:bodyPr>
          <a:lstStyle/>
          <a:p>
            <a:endParaRPr/>
          </a:p>
        </p:txBody>
      </p:sp>
      <p:cxnSp>
        <p:nvCxnSpPr>
          <p:cNvPr id="29" name="Shape 29"/>
          <p:cNvCxnSpPr/>
          <p:nvPr/>
        </p:nvCxnSpPr>
        <p:spPr>
          <a:xfrm>
            <a:off x="0" y="1503833"/>
            <a:ext cx="9144000" cy="0"/>
          </a:xfrm>
          <a:prstGeom prst="straightConnector1">
            <a:avLst/>
          </a:prstGeom>
          <a:noFill/>
          <a:ln w="57150" cap="flat">
            <a:solidFill>
              <a:srgbClr val="000000">
                <a:alpha val="14901"/>
              </a:srgbClr>
            </a:solidFill>
            <a:prstDash val="solid"/>
            <a:round/>
            <a:headEnd type="none" w="med" len="med"/>
            <a:tailEnd type="none" w="med" len="med"/>
          </a:ln>
        </p:spPr>
      </p:cxnSp>
      <p:sp>
        <p:nvSpPr>
          <p:cNvPr id="30" name="Shape 30"/>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lt1"/>
                </a:solidFill>
                <a:latin typeface="Arial"/>
                <a:ea typeface="Arial"/>
                <a:cs typeface="Arial"/>
                <a:sym typeface="Arial"/>
              </a:defRPr>
            </a:lvl1pPr>
            <a:lvl2pPr algn="l" rtl="0">
              <a:spcBef>
                <a:spcPts val="0"/>
              </a:spcBef>
              <a:buSzPct val="100000"/>
              <a:buFont typeface="Arial"/>
              <a:buNone/>
              <a:defRPr sz="3600" b="1">
                <a:solidFill>
                  <a:schemeClr val="lt1"/>
                </a:solidFill>
                <a:latin typeface="Arial"/>
                <a:ea typeface="Arial"/>
                <a:cs typeface="Arial"/>
                <a:sym typeface="Arial"/>
              </a:defRPr>
            </a:lvl2pPr>
            <a:lvl3pPr algn="l" rtl="0">
              <a:spcBef>
                <a:spcPts val="0"/>
              </a:spcBef>
              <a:buSzPct val="100000"/>
              <a:buFont typeface="Arial"/>
              <a:buNone/>
              <a:defRPr sz="3600" b="1">
                <a:solidFill>
                  <a:schemeClr val="lt1"/>
                </a:solidFill>
                <a:latin typeface="Arial"/>
                <a:ea typeface="Arial"/>
                <a:cs typeface="Arial"/>
                <a:sym typeface="Arial"/>
              </a:defRPr>
            </a:lvl3pPr>
            <a:lvl4pPr algn="l" rtl="0">
              <a:spcBef>
                <a:spcPts val="0"/>
              </a:spcBef>
              <a:buSzPct val="100000"/>
              <a:buFont typeface="Arial"/>
              <a:buNone/>
              <a:defRPr sz="3600" b="1">
                <a:solidFill>
                  <a:schemeClr val="lt1"/>
                </a:solidFill>
                <a:latin typeface="Arial"/>
                <a:ea typeface="Arial"/>
                <a:cs typeface="Arial"/>
                <a:sym typeface="Arial"/>
              </a:defRPr>
            </a:lvl4pPr>
            <a:lvl5pPr algn="l" rtl="0">
              <a:spcBef>
                <a:spcPts val="0"/>
              </a:spcBef>
              <a:buSzPct val="100000"/>
              <a:buFont typeface="Arial"/>
              <a:buNone/>
              <a:defRPr sz="3600" b="1">
                <a:solidFill>
                  <a:schemeClr val="lt1"/>
                </a:solidFill>
                <a:latin typeface="Arial"/>
                <a:ea typeface="Arial"/>
                <a:cs typeface="Arial"/>
                <a:sym typeface="Arial"/>
              </a:defRPr>
            </a:lvl5pPr>
            <a:lvl6pPr algn="l" rtl="0">
              <a:spcBef>
                <a:spcPts val="0"/>
              </a:spcBef>
              <a:buSzPct val="100000"/>
              <a:buFont typeface="Arial"/>
              <a:buNone/>
              <a:defRPr sz="3600" b="1">
                <a:solidFill>
                  <a:schemeClr val="lt1"/>
                </a:solidFill>
                <a:latin typeface="Arial"/>
                <a:ea typeface="Arial"/>
                <a:cs typeface="Arial"/>
                <a:sym typeface="Arial"/>
              </a:defRPr>
            </a:lvl6pPr>
            <a:lvl7pPr algn="l" rtl="0">
              <a:spcBef>
                <a:spcPts val="0"/>
              </a:spcBef>
              <a:buSzPct val="100000"/>
              <a:buFont typeface="Arial"/>
              <a:buNone/>
              <a:defRPr sz="3600" b="1">
                <a:solidFill>
                  <a:schemeClr val="lt1"/>
                </a:solidFill>
                <a:latin typeface="Arial"/>
                <a:ea typeface="Arial"/>
                <a:cs typeface="Arial"/>
                <a:sym typeface="Arial"/>
              </a:defRPr>
            </a:lvl7pPr>
            <a:lvl8pPr algn="l" rtl="0">
              <a:spcBef>
                <a:spcPts val="0"/>
              </a:spcBef>
              <a:buSzPct val="100000"/>
              <a:buFont typeface="Arial"/>
              <a:buNone/>
              <a:defRPr sz="3600" b="1">
                <a:solidFill>
                  <a:schemeClr val="lt1"/>
                </a:solidFill>
                <a:latin typeface="Arial"/>
                <a:ea typeface="Arial"/>
                <a:cs typeface="Arial"/>
                <a:sym typeface="Arial"/>
              </a:defRPr>
            </a:lvl8pPr>
            <a:lvl9pPr algn="l" rtl="0">
              <a:spcBef>
                <a:spcPts val="0"/>
              </a:spcBef>
              <a:buSzPct val="100000"/>
              <a:buFont typeface="Arial"/>
              <a:buNone/>
              <a:defRPr sz="3600" b="1">
                <a:solidFill>
                  <a:schemeClr val="lt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31"/>
        <p:cNvGrpSpPr/>
        <p:nvPr/>
      </p:nvGrpSpPr>
      <p:grpSpPr>
        <a:xfrm>
          <a:off x="0" y="0"/>
          <a:ext cx="0" cy="0"/>
          <a:chOff x="0" y="0"/>
          <a:chExt cx="0" cy="0"/>
        </a:xfrm>
      </p:grpSpPr>
      <p:sp>
        <p:nvSpPr>
          <p:cNvPr id="32" name="Shape 32"/>
          <p:cNvSpPr txBox="1">
            <a:spLocks noGrp="1"/>
          </p:cNvSpPr>
          <p:nvPr>
            <p:ph type="body" idx="1"/>
          </p:nvPr>
        </p:nvSpPr>
        <p:spPr>
          <a:xfrm>
            <a:off x="457200" y="5875078"/>
            <a:ext cx="8229600" cy="692700"/>
          </a:xfrm>
          <a:prstGeom prst="rect">
            <a:avLst/>
          </a:prstGeom>
          <a:noFill/>
          <a:ln>
            <a:noFill/>
          </a:ln>
        </p:spPr>
        <p:txBody>
          <a:bodyPr lIns="91425" tIns="91425" rIns="91425" bIns="91425" anchor="t" anchorCtr="0"/>
          <a:lstStyle>
            <a:lvl1pPr marL="285750" indent="-285750" algn="l" rtl="0">
              <a:lnSpc>
                <a:spcPct val="100000"/>
              </a:lnSpc>
              <a:spcBef>
                <a:spcPts val="0"/>
              </a:spcBef>
              <a:spcAft>
                <a:spcPts val="0"/>
              </a:spcAft>
              <a:buClr>
                <a:schemeClr val="dk2"/>
              </a:buClr>
              <a:buSzPct val="166666"/>
              <a:buFont typeface="Arial"/>
              <a:buChar char="•"/>
              <a:defRPr sz="1800" b="0">
                <a:solidFill>
                  <a:schemeClr val="dk2"/>
                </a:solidFill>
              </a:defRPr>
            </a:lvl1pPr>
            <a:lvl2pPr marL="285750" indent="-285750" algn="l" rtl="0">
              <a:lnSpc>
                <a:spcPct val="100000"/>
              </a:lnSpc>
              <a:spcBef>
                <a:spcPts val="0"/>
              </a:spcBef>
              <a:spcAft>
                <a:spcPts val="0"/>
              </a:spcAft>
              <a:buClr>
                <a:schemeClr val="dk2"/>
              </a:buClr>
              <a:buSzPct val="100000"/>
              <a:buFont typeface="Courier New"/>
              <a:buChar char="o"/>
              <a:defRPr sz="1800" b="0">
                <a:solidFill>
                  <a:schemeClr val="dk2"/>
                </a:solidFill>
              </a:defRPr>
            </a:lvl2pPr>
            <a:lvl3pPr marL="285750" indent="-285750" algn="l" rtl="0">
              <a:lnSpc>
                <a:spcPct val="100000"/>
              </a:lnSpc>
              <a:spcBef>
                <a:spcPts val="0"/>
              </a:spcBef>
              <a:spcAft>
                <a:spcPts val="0"/>
              </a:spcAft>
              <a:buClr>
                <a:schemeClr val="dk2"/>
              </a:buClr>
              <a:buSzPct val="100000"/>
              <a:buFont typeface="Wingdings"/>
              <a:buChar char="§"/>
              <a:defRPr sz="1800" b="0">
                <a:solidFill>
                  <a:schemeClr val="dk2"/>
                </a:solidFill>
              </a:defRPr>
            </a:lvl3pPr>
            <a:lvl4pPr marL="285750" indent="-285750" algn="l" rtl="0">
              <a:lnSpc>
                <a:spcPct val="100000"/>
              </a:lnSpc>
              <a:spcBef>
                <a:spcPts val="0"/>
              </a:spcBef>
              <a:spcAft>
                <a:spcPts val="0"/>
              </a:spcAft>
              <a:buClr>
                <a:schemeClr val="dk2"/>
              </a:buClr>
              <a:buSzPct val="166666"/>
              <a:buFont typeface="Arial"/>
              <a:buChar char="•"/>
              <a:defRPr sz="1800" b="0">
                <a:solidFill>
                  <a:schemeClr val="dk2"/>
                </a:solidFill>
              </a:defRPr>
            </a:lvl4pPr>
            <a:lvl5pPr marL="285750" indent="-285750" algn="l" rtl="0">
              <a:lnSpc>
                <a:spcPct val="100000"/>
              </a:lnSpc>
              <a:spcBef>
                <a:spcPts val="0"/>
              </a:spcBef>
              <a:spcAft>
                <a:spcPts val="0"/>
              </a:spcAft>
              <a:buClr>
                <a:schemeClr val="dk2"/>
              </a:buClr>
              <a:buSzPct val="100000"/>
              <a:buFont typeface="Courier New"/>
              <a:buChar char="o"/>
              <a:defRPr sz="1800" b="0">
                <a:solidFill>
                  <a:schemeClr val="dk2"/>
                </a:solidFill>
              </a:defRPr>
            </a:lvl5pPr>
            <a:lvl6pPr marL="285750" indent="-285750" algn="l" rtl="0">
              <a:lnSpc>
                <a:spcPct val="100000"/>
              </a:lnSpc>
              <a:spcBef>
                <a:spcPts val="0"/>
              </a:spcBef>
              <a:spcAft>
                <a:spcPts val="0"/>
              </a:spcAft>
              <a:buClr>
                <a:schemeClr val="dk2"/>
              </a:buClr>
              <a:buSzPct val="100000"/>
              <a:buFont typeface="Wingdings"/>
              <a:buChar char="§"/>
              <a:defRPr sz="1800" b="0">
                <a:solidFill>
                  <a:schemeClr val="dk2"/>
                </a:solidFill>
              </a:defRPr>
            </a:lvl6pPr>
            <a:lvl7pPr marL="285750" indent="-285750" algn="l" rtl="0">
              <a:lnSpc>
                <a:spcPct val="100000"/>
              </a:lnSpc>
              <a:spcBef>
                <a:spcPts val="0"/>
              </a:spcBef>
              <a:spcAft>
                <a:spcPts val="0"/>
              </a:spcAft>
              <a:buClr>
                <a:schemeClr val="dk2"/>
              </a:buClr>
              <a:buSzPct val="166666"/>
              <a:buFont typeface="Arial"/>
              <a:buChar char="•"/>
              <a:defRPr sz="1800" b="0">
                <a:solidFill>
                  <a:schemeClr val="dk2"/>
                </a:solidFill>
              </a:defRPr>
            </a:lvl7pPr>
            <a:lvl8pPr marL="285750" indent="-285750" algn="l" rtl="0">
              <a:lnSpc>
                <a:spcPct val="100000"/>
              </a:lnSpc>
              <a:spcBef>
                <a:spcPts val="0"/>
              </a:spcBef>
              <a:spcAft>
                <a:spcPts val="0"/>
              </a:spcAft>
              <a:buClr>
                <a:schemeClr val="dk2"/>
              </a:buClr>
              <a:buSzPct val="100000"/>
              <a:buFont typeface="Courier New"/>
              <a:buChar char="o"/>
              <a:defRPr sz="1800" b="0">
                <a:solidFill>
                  <a:schemeClr val="dk2"/>
                </a:solidFill>
              </a:defRPr>
            </a:lvl8pPr>
            <a:lvl9pPr marL="285750" indent="-285750" algn="l" rtl="0">
              <a:lnSpc>
                <a:spcPct val="100000"/>
              </a:lnSpc>
              <a:spcBef>
                <a:spcPts val="0"/>
              </a:spcBef>
              <a:spcAft>
                <a:spcPts val="0"/>
              </a:spcAft>
              <a:buClr>
                <a:schemeClr val="dk2"/>
              </a:buClr>
              <a:buSzPct val="100000"/>
              <a:buFont typeface="Wingdings"/>
              <a:buChar char="§"/>
              <a:defRPr sz="1800" b="0">
                <a:solidFill>
                  <a:schemeClr val="dk2"/>
                </a:solidFill>
              </a:defRPr>
            </a:lvl9pPr>
          </a:lstStyle>
          <a:p>
            <a:endParaRPr/>
          </a:p>
        </p:txBody>
      </p:sp>
      <p:sp>
        <p:nvSpPr>
          <p:cNvPr id="33" name="Shape 33"/>
          <p:cNvSpPr/>
          <p:nvPr/>
        </p:nvSpPr>
        <p:spPr>
          <a:xfrm>
            <a:off x="4274" y="0"/>
            <a:ext cx="9144000" cy="5875200"/>
          </a:xfrm>
          <a:prstGeom prst="rect">
            <a:avLst/>
          </a:prstGeom>
          <a:solidFill>
            <a:srgbClr val="2388DB"/>
          </a:solidFill>
          <a:ln>
            <a:noFill/>
          </a:ln>
        </p:spPr>
        <p:txBody>
          <a:bodyPr lIns="91425" tIns="45700" rIns="91425" bIns="45700" anchor="ctr" anchorCtr="0">
            <a:spAutoFit/>
          </a:bodyPr>
          <a:lstStyle/>
          <a:p>
            <a:endParaRPr/>
          </a:p>
        </p:txBody>
      </p:sp>
      <p:cxnSp>
        <p:nvCxnSpPr>
          <p:cNvPr id="34" name="Shape 34"/>
          <p:cNvCxnSpPr/>
          <p:nvPr/>
        </p:nvCxnSpPr>
        <p:spPr>
          <a:xfrm>
            <a:off x="0" y="5845828"/>
            <a:ext cx="9144000" cy="0"/>
          </a:xfrm>
          <a:prstGeom prst="straightConnector1">
            <a:avLst/>
          </a:prstGeom>
          <a:noFill/>
          <a:ln w="57150" cap="flat">
            <a:solidFill>
              <a:srgbClr val="000000">
                <a:alpha val="14901"/>
              </a:srgbClr>
            </a:solidFill>
            <a:prstDash val="solid"/>
            <a:round/>
            <a:headEnd type="none" w="med" len="med"/>
            <a:tailEnd type="none" w="med" len="med"/>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dk2"/>
        </a:solidFill>
        <a:effectLst/>
      </p:bgPr>
    </p:bg>
    <p:spTree>
      <p:nvGrpSpPr>
        <p:cNvPr id="1" name="Shape 35"/>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Obj" type="twoObj">
  <p:cSld name="twoObj">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914400" y="274637"/>
            <a:ext cx="7772400" cy="1143000"/>
          </a:xfrm>
          <a:prstGeom prst="rect">
            <a:avLst/>
          </a:prstGeom>
          <a:noFill/>
          <a:ln>
            <a:noFill/>
          </a:ln>
        </p:spPr>
        <p:txBody>
          <a:bodyPr lIns="91425" tIns="91425" rIns="91425" bIns="91425" anchor="t" anchorCtr="0"/>
          <a:lstStyle>
            <a:lvl1pPr algn="l" rtl="0">
              <a:spcBef>
                <a:spcPts val="0"/>
              </a:spcBef>
              <a:buClr>
                <a:schemeClr val="dk2"/>
              </a:buClr>
              <a:buNone/>
              <a:defRPr sz="4000">
                <a:solidFill>
                  <a:schemeClr val="dk2"/>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8" name="Shape 38"/>
          <p:cNvSpPr txBox="1">
            <a:spLocks noGrp="1"/>
          </p:cNvSpPr>
          <p:nvPr>
            <p:ph type="body" idx="1"/>
          </p:nvPr>
        </p:nvSpPr>
        <p:spPr>
          <a:xfrm>
            <a:off x="914400" y="1447800"/>
            <a:ext cx="3749099" cy="4572000"/>
          </a:xfrm>
          <a:prstGeom prst="rect">
            <a:avLst/>
          </a:prstGeom>
          <a:noFill/>
          <a:ln>
            <a:noFill/>
          </a:ln>
        </p:spPr>
        <p:txBody>
          <a:bodyPr lIns="91425" tIns="91425" rIns="91425" bIns="91425" anchor="t" anchorCtr="0"/>
          <a:lstStyle>
            <a:lvl1pPr marL="274320" indent="-188595" algn="l" rtl="0">
              <a:spcBef>
                <a:spcPts val="580"/>
              </a:spcBef>
              <a:buClr>
                <a:schemeClr val="accent1"/>
              </a:buClr>
              <a:buFont typeface="Arial"/>
              <a:buChar char="•"/>
              <a:defRPr sz="2600">
                <a:solidFill>
                  <a:schemeClr val="dk1"/>
                </a:solidFill>
              </a:defRPr>
            </a:lvl1pPr>
            <a:lvl2pPr marL="548640" indent="-154940" algn="l" rtl="0">
              <a:spcBef>
                <a:spcPts val="370"/>
              </a:spcBef>
              <a:buClr>
                <a:schemeClr val="accent2"/>
              </a:buClr>
              <a:buFont typeface="Arial"/>
              <a:buChar char="•"/>
              <a:defRPr sz="2400">
                <a:solidFill>
                  <a:schemeClr val="dk1"/>
                </a:solidFill>
              </a:defRPr>
            </a:lvl2pPr>
            <a:lvl3pPr marL="822960" indent="-175260" algn="l" rtl="0">
              <a:spcBef>
                <a:spcPts val="370"/>
              </a:spcBef>
              <a:buClr>
                <a:srgbClr val="F0C1B0"/>
              </a:buClr>
              <a:buFont typeface="Arial"/>
              <a:buChar char="•"/>
              <a:defRPr sz="2000">
                <a:solidFill>
                  <a:schemeClr val="dk1"/>
                </a:solidFill>
              </a:defRPr>
            </a:lvl3pPr>
            <a:lvl4pPr marL="1097280" indent="-173355" algn="l" rtl="0">
              <a:spcBef>
                <a:spcPts val="370"/>
              </a:spcBef>
              <a:buClr>
                <a:schemeClr val="accent3"/>
              </a:buClr>
              <a:buFont typeface="Arial"/>
              <a:buChar char="•"/>
              <a:defRPr sz="2000">
                <a:solidFill>
                  <a:schemeClr val="dk1"/>
                </a:solidFill>
              </a:defRPr>
            </a:lvl4pPr>
            <a:lvl5pPr marL="1371600" indent="-101600" algn="l" rtl="0">
              <a:spcBef>
                <a:spcPts val="370"/>
              </a:spcBef>
              <a:buClr>
                <a:schemeClr val="accent3"/>
              </a:buClr>
              <a:buFont typeface="Courier New"/>
              <a:buChar char="o"/>
              <a:defRPr sz="2000">
                <a:solidFill>
                  <a:schemeClr val="dk1"/>
                </a:solidFill>
              </a:defRPr>
            </a:lvl5pPr>
            <a:lvl6pPr marL="1645920" indent="-166370" algn="l" rtl="0">
              <a:spcBef>
                <a:spcPts val="370"/>
              </a:spcBef>
              <a:buClr>
                <a:schemeClr val="accent3"/>
              </a:buClr>
              <a:buFont typeface="Arial"/>
              <a:buChar char="•"/>
              <a:defRPr sz="1800" baseline="0">
                <a:solidFill>
                  <a:schemeClr val="dk1"/>
                </a:solidFill>
              </a:defRPr>
            </a:lvl6pPr>
            <a:lvl7pPr marL="1920240" indent="-161289" algn="l" rtl="0">
              <a:spcBef>
                <a:spcPts val="370"/>
              </a:spcBef>
              <a:buClr>
                <a:schemeClr val="accent2"/>
              </a:buClr>
              <a:buFont typeface="Arial"/>
              <a:buChar char="•"/>
              <a:defRPr sz="1800">
                <a:solidFill>
                  <a:schemeClr val="dk1"/>
                </a:solidFill>
              </a:defRPr>
            </a:lvl7pPr>
            <a:lvl8pPr marL="2194560" indent="-168910" algn="l" rtl="0">
              <a:spcBef>
                <a:spcPts val="370"/>
              </a:spcBef>
              <a:buClr>
                <a:srgbClr val="F0C1B0"/>
              </a:buClr>
              <a:buFont typeface="Arial"/>
              <a:buChar char="•"/>
              <a:defRPr sz="1800">
                <a:solidFill>
                  <a:schemeClr val="dk1"/>
                </a:solidFill>
              </a:defRPr>
            </a:lvl8pPr>
            <a:lvl9pPr marL="2468880" indent="-163829" algn="l" rtl="0">
              <a:spcBef>
                <a:spcPts val="370"/>
              </a:spcBef>
              <a:buClr>
                <a:srgbClr val="DDB8B3"/>
              </a:buClr>
              <a:buFont typeface="Arial"/>
              <a:buChar char="•"/>
              <a:defRPr sz="1800">
                <a:solidFill>
                  <a:schemeClr val="dk1"/>
                </a:solidFill>
              </a:defRPr>
            </a:lvl9pPr>
          </a:lstStyle>
          <a:p>
            <a:endParaRPr/>
          </a:p>
        </p:txBody>
      </p:sp>
      <p:sp>
        <p:nvSpPr>
          <p:cNvPr id="39" name="Shape 39"/>
          <p:cNvSpPr txBox="1">
            <a:spLocks noGrp="1"/>
          </p:cNvSpPr>
          <p:nvPr>
            <p:ph type="body" idx="2"/>
          </p:nvPr>
        </p:nvSpPr>
        <p:spPr>
          <a:xfrm>
            <a:off x="4933950" y="1447800"/>
            <a:ext cx="3749099" cy="4572000"/>
          </a:xfrm>
          <a:prstGeom prst="rect">
            <a:avLst/>
          </a:prstGeom>
          <a:noFill/>
          <a:ln>
            <a:noFill/>
          </a:ln>
        </p:spPr>
        <p:txBody>
          <a:bodyPr lIns="91425" tIns="91425" rIns="91425" bIns="91425" anchor="t" anchorCtr="0"/>
          <a:lstStyle>
            <a:lvl1pPr marL="274320" indent="-188595" algn="l" rtl="0">
              <a:spcBef>
                <a:spcPts val="580"/>
              </a:spcBef>
              <a:buClr>
                <a:schemeClr val="accent1"/>
              </a:buClr>
              <a:buFont typeface="Arial"/>
              <a:buChar char="•"/>
              <a:defRPr sz="2600">
                <a:solidFill>
                  <a:schemeClr val="dk1"/>
                </a:solidFill>
              </a:defRPr>
            </a:lvl1pPr>
            <a:lvl2pPr marL="548640" indent="-154940" algn="l" rtl="0">
              <a:spcBef>
                <a:spcPts val="370"/>
              </a:spcBef>
              <a:buClr>
                <a:schemeClr val="accent2"/>
              </a:buClr>
              <a:buFont typeface="Arial"/>
              <a:buChar char="•"/>
              <a:defRPr sz="2400">
                <a:solidFill>
                  <a:schemeClr val="dk1"/>
                </a:solidFill>
              </a:defRPr>
            </a:lvl2pPr>
            <a:lvl3pPr marL="822960" indent="-175260" algn="l" rtl="0">
              <a:spcBef>
                <a:spcPts val="370"/>
              </a:spcBef>
              <a:buClr>
                <a:srgbClr val="F0C1B0"/>
              </a:buClr>
              <a:buFont typeface="Arial"/>
              <a:buChar char="•"/>
              <a:defRPr sz="2000">
                <a:solidFill>
                  <a:schemeClr val="dk1"/>
                </a:solidFill>
              </a:defRPr>
            </a:lvl3pPr>
            <a:lvl4pPr marL="1097280" indent="-173355" algn="l" rtl="0">
              <a:spcBef>
                <a:spcPts val="370"/>
              </a:spcBef>
              <a:buClr>
                <a:schemeClr val="accent3"/>
              </a:buClr>
              <a:buFont typeface="Arial"/>
              <a:buChar char="•"/>
              <a:defRPr sz="2000">
                <a:solidFill>
                  <a:schemeClr val="dk1"/>
                </a:solidFill>
              </a:defRPr>
            </a:lvl4pPr>
            <a:lvl5pPr marL="1371600" indent="-101600" algn="l" rtl="0">
              <a:spcBef>
                <a:spcPts val="370"/>
              </a:spcBef>
              <a:buClr>
                <a:schemeClr val="accent3"/>
              </a:buClr>
              <a:buFont typeface="Courier New"/>
              <a:buChar char="o"/>
              <a:defRPr sz="2000">
                <a:solidFill>
                  <a:schemeClr val="dk1"/>
                </a:solidFill>
              </a:defRPr>
            </a:lvl5pPr>
            <a:lvl6pPr marL="1645920" indent="-166370" algn="l" rtl="0">
              <a:spcBef>
                <a:spcPts val="370"/>
              </a:spcBef>
              <a:buClr>
                <a:schemeClr val="accent3"/>
              </a:buClr>
              <a:buFont typeface="Arial"/>
              <a:buChar char="•"/>
              <a:defRPr sz="1800" baseline="0">
                <a:solidFill>
                  <a:schemeClr val="dk1"/>
                </a:solidFill>
              </a:defRPr>
            </a:lvl6pPr>
            <a:lvl7pPr marL="1920240" indent="-161289" algn="l" rtl="0">
              <a:spcBef>
                <a:spcPts val="370"/>
              </a:spcBef>
              <a:buClr>
                <a:schemeClr val="accent2"/>
              </a:buClr>
              <a:buFont typeface="Arial"/>
              <a:buChar char="•"/>
              <a:defRPr sz="1800">
                <a:solidFill>
                  <a:schemeClr val="dk1"/>
                </a:solidFill>
              </a:defRPr>
            </a:lvl7pPr>
            <a:lvl8pPr marL="2194560" indent="-168910" algn="l" rtl="0">
              <a:spcBef>
                <a:spcPts val="370"/>
              </a:spcBef>
              <a:buClr>
                <a:srgbClr val="F0C1B0"/>
              </a:buClr>
              <a:buFont typeface="Arial"/>
              <a:buChar char="•"/>
              <a:defRPr sz="1800">
                <a:solidFill>
                  <a:schemeClr val="dk1"/>
                </a:solidFill>
              </a:defRPr>
            </a:lvl8pPr>
            <a:lvl9pPr marL="2468880" indent="-163829" algn="l" rtl="0">
              <a:spcBef>
                <a:spcPts val="370"/>
              </a:spcBef>
              <a:buClr>
                <a:srgbClr val="DDB8B3"/>
              </a:buClr>
              <a:buFont typeface="Arial"/>
              <a:buChar char="•"/>
              <a:defRPr sz="1800">
                <a:solidFill>
                  <a:schemeClr val="dk1"/>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_1">
  <p:cSld name="BLANK_1">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685800" y="609600"/>
            <a:ext cx="7772400" cy="1143000"/>
          </a:xfrm>
          <a:prstGeom prst="rect">
            <a:avLst/>
          </a:prstGeom>
          <a:noFill/>
          <a:ln>
            <a:noFill/>
          </a:ln>
        </p:spPr>
        <p:txBody>
          <a:bodyPr lIns="91425" tIns="91425" rIns="91425" bIns="91425" anchor="b" anchorCtr="0"/>
          <a:lstStyle>
            <a:lvl1pPr algn="l" rtl="0">
              <a:spcBef>
                <a:spcPts val="0"/>
              </a:spcBef>
              <a:buClr>
                <a:schemeClr val="dk2"/>
              </a:buClr>
              <a:buNone/>
              <a:defRPr sz="4000">
                <a:solidFill>
                  <a:schemeClr val="dk2"/>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2" name="Shape 42"/>
          <p:cNvSpPr txBox="1">
            <a:spLocks noGrp="1"/>
          </p:cNvSpPr>
          <p:nvPr>
            <p:ph type="body" idx="1"/>
          </p:nvPr>
        </p:nvSpPr>
        <p:spPr>
          <a:xfrm>
            <a:off x="685800" y="1676400"/>
            <a:ext cx="8001000" cy="4419599"/>
          </a:xfrm>
          <a:prstGeom prst="rect">
            <a:avLst/>
          </a:prstGeom>
          <a:noFill/>
          <a:ln>
            <a:noFill/>
          </a:ln>
        </p:spPr>
        <p:txBody>
          <a:bodyPr lIns="91425" tIns="91425" rIns="91425" bIns="91425" anchor="t" anchorCtr="0"/>
          <a:lstStyle>
            <a:lvl1pPr marL="274320" indent="-188595" algn="l" rtl="0">
              <a:spcBef>
                <a:spcPts val="580"/>
              </a:spcBef>
              <a:buClr>
                <a:schemeClr val="accent1"/>
              </a:buClr>
              <a:buFont typeface="Arial"/>
              <a:buChar char="•"/>
              <a:defRPr sz="2600">
                <a:solidFill>
                  <a:schemeClr val="dk1"/>
                </a:solidFill>
              </a:defRPr>
            </a:lvl1pPr>
            <a:lvl2pPr marL="548640" indent="-154940" algn="l" rtl="0">
              <a:spcBef>
                <a:spcPts val="370"/>
              </a:spcBef>
              <a:buClr>
                <a:schemeClr val="accent2"/>
              </a:buClr>
              <a:buFont typeface="Arial"/>
              <a:buChar char="•"/>
              <a:defRPr sz="2400">
                <a:solidFill>
                  <a:schemeClr val="dk1"/>
                </a:solidFill>
              </a:defRPr>
            </a:lvl2pPr>
            <a:lvl3pPr marL="822960" indent="-175260" algn="l" rtl="0">
              <a:spcBef>
                <a:spcPts val="370"/>
              </a:spcBef>
              <a:buClr>
                <a:srgbClr val="F0C1B0"/>
              </a:buClr>
              <a:buFont typeface="Arial"/>
              <a:buChar char="•"/>
              <a:defRPr sz="2000">
                <a:solidFill>
                  <a:schemeClr val="dk1"/>
                </a:solidFill>
              </a:defRPr>
            </a:lvl3pPr>
            <a:lvl4pPr marL="1097280" indent="-173355" algn="l" rtl="0">
              <a:spcBef>
                <a:spcPts val="370"/>
              </a:spcBef>
              <a:buClr>
                <a:schemeClr val="accent3"/>
              </a:buClr>
              <a:buFont typeface="Arial"/>
              <a:buChar char="•"/>
              <a:defRPr sz="2000">
                <a:solidFill>
                  <a:schemeClr val="dk1"/>
                </a:solidFill>
              </a:defRPr>
            </a:lvl4pPr>
            <a:lvl5pPr marL="1371600" indent="-101600" algn="l" rtl="0">
              <a:spcBef>
                <a:spcPts val="370"/>
              </a:spcBef>
              <a:buClr>
                <a:schemeClr val="accent3"/>
              </a:buClr>
              <a:buFont typeface="Courier New"/>
              <a:buChar char="o"/>
              <a:defRPr sz="2000">
                <a:solidFill>
                  <a:schemeClr val="dk1"/>
                </a:solidFill>
              </a:defRPr>
            </a:lvl5pPr>
            <a:lvl6pPr marL="1645920" indent="-166370" algn="l" rtl="0">
              <a:spcBef>
                <a:spcPts val="370"/>
              </a:spcBef>
              <a:buClr>
                <a:schemeClr val="accent3"/>
              </a:buClr>
              <a:buFont typeface="Arial"/>
              <a:buChar char="•"/>
              <a:defRPr sz="1800" baseline="0">
                <a:solidFill>
                  <a:schemeClr val="dk1"/>
                </a:solidFill>
              </a:defRPr>
            </a:lvl6pPr>
            <a:lvl7pPr marL="1920240" indent="-161289" algn="l" rtl="0">
              <a:spcBef>
                <a:spcPts val="370"/>
              </a:spcBef>
              <a:buClr>
                <a:schemeClr val="accent2"/>
              </a:buClr>
              <a:buFont typeface="Arial"/>
              <a:buChar char="•"/>
              <a:defRPr sz="1800">
                <a:solidFill>
                  <a:schemeClr val="dk1"/>
                </a:solidFill>
              </a:defRPr>
            </a:lvl7pPr>
            <a:lvl8pPr marL="2194560" indent="-168910" algn="l" rtl="0">
              <a:spcBef>
                <a:spcPts val="370"/>
              </a:spcBef>
              <a:buClr>
                <a:srgbClr val="F0C1B0"/>
              </a:buClr>
              <a:buFont typeface="Arial"/>
              <a:buChar char="•"/>
              <a:defRPr sz="1800">
                <a:solidFill>
                  <a:schemeClr val="dk1"/>
                </a:solidFill>
              </a:defRPr>
            </a:lvl8pPr>
            <a:lvl9pPr marL="2468880" indent="-163829" algn="l" rtl="0">
              <a:spcBef>
                <a:spcPts val="370"/>
              </a:spcBef>
              <a:buClr>
                <a:srgbClr val="DDB8B3"/>
              </a:buClr>
              <a:buFont typeface="Arial"/>
              <a:buChar char="•"/>
              <a:defRPr sz="1800">
                <a:solidFill>
                  <a:schemeClr val="dk1"/>
                </a:solidFill>
              </a:defRPr>
            </a:lvl9pPr>
          </a:lstStyle>
          <a:p>
            <a:endParaRPr/>
          </a:p>
        </p:txBody>
      </p:sp>
      <p:sp>
        <p:nvSpPr>
          <p:cNvPr id="43" name="Shape 43"/>
          <p:cNvSpPr txBox="1">
            <a:spLocks noGrp="1"/>
          </p:cNvSpPr>
          <p:nvPr>
            <p:ph type="sldNum" idx="12"/>
          </p:nvPr>
        </p:nvSpPr>
        <p:spPr>
          <a:xfrm>
            <a:off x="6553200" y="6248400"/>
            <a:ext cx="1904999" cy="457200"/>
          </a:xfrm>
          <a:prstGeom prst="rect">
            <a:avLst/>
          </a:prstGeom>
          <a:solidFill>
            <a:schemeClr val="accent1"/>
          </a:solidFill>
          <a:ln>
            <a:noFill/>
          </a:ln>
        </p:spPr>
        <p:txBody>
          <a:bodyPr lIns="91425" tIns="91425" rIns="91425" bIns="91425" anchor="ctr" anchorCtr="1"/>
          <a:lstStyle>
            <a:lvl1pPr marL="0" marR="0" indent="0" algn="ctr" rtl="0">
              <a:defRPr sz="1400" b="0" i="0" u="none" strike="noStrike" cap="none" baseline="0">
                <a:solidFill>
                  <a:srgbClr val="FFFFFF"/>
                </a:solidFill>
                <a:latin typeface="Arial"/>
                <a:ea typeface="Arial"/>
                <a:cs typeface="Arial"/>
                <a:sym typeface="Aria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4" name="Shape 44"/>
          <p:cNvSpPr txBox="1">
            <a:spLocks noGrp="1"/>
          </p:cNvSpPr>
          <p:nvPr>
            <p:ph type="dt" idx="10"/>
          </p:nvPr>
        </p:nvSpPr>
        <p:spPr>
          <a:xfrm>
            <a:off x="685800" y="6248400"/>
            <a:ext cx="1904999" cy="457200"/>
          </a:xfrm>
          <a:prstGeom prst="rect">
            <a:avLst/>
          </a:prstGeom>
          <a:noFill/>
          <a:ln>
            <a:noFill/>
          </a:ln>
        </p:spPr>
        <p:txBody>
          <a:bodyPr lIns="91425" tIns="91425" rIns="91425" bIns="91425" anchor="ctr" anchorCtr="0"/>
          <a:lstStyle>
            <a:lvl1pPr marL="0" marR="0" indent="0" algn="l" rtl="0">
              <a:defRPr sz="1800" b="0" i="0" u="none" strike="noStrike" cap="none" baseline="0">
                <a:solidFill>
                  <a:schemeClr val="dk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45" name="Shape 45"/>
          <p:cNvSpPr txBox="1">
            <a:spLocks noGrp="1"/>
          </p:cNvSpPr>
          <p:nvPr>
            <p:ph type="ftr" idx="11"/>
          </p:nvPr>
        </p:nvSpPr>
        <p:spPr>
          <a:xfrm>
            <a:off x="3124200" y="6248400"/>
            <a:ext cx="2895600" cy="457200"/>
          </a:xfrm>
          <a:prstGeom prst="rect">
            <a:avLst/>
          </a:prstGeom>
          <a:noFill/>
          <a:ln>
            <a:noFill/>
          </a:ln>
        </p:spPr>
        <p:txBody>
          <a:bodyPr lIns="91425" tIns="91425" rIns="91425" bIns="91425" anchor="ctr" anchorCtr="0"/>
          <a:lstStyle>
            <a:lvl1pPr marL="0" marR="0" indent="0" algn="l" rtl="0">
              <a:defRPr sz="1800" b="0" i="0" u="none" strike="noStrike" cap="none" baseline="0">
                <a:solidFill>
                  <a:schemeClr val="dk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1pPr>
            <a:lvl2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2pPr>
            <a:lvl3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3pPr>
            <a:lvl4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4pPr>
            <a:lvl5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5pPr>
            <a:lvl6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6pPr>
            <a:lvl7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7pPr>
            <a:lvl8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8pPr>
            <a:lvl9pPr marL="0" indent="228600" algn="l" rtl="0">
              <a:spcBef>
                <a:spcPts val="0"/>
              </a:spcBef>
              <a:buClr>
                <a:schemeClr val="lt1"/>
              </a:buClr>
              <a:buSzPct val="100000"/>
              <a:buFont typeface="Arial"/>
              <a:buNone/>
              <a:defRPr sz="3600" b="1" i="0" u="none" strike="noStrike" cap="none" baseline="0">
                <a:solidFill>
                  <a:schemeClr val="lt1"/>
                </a:solidFill>
                <a:latin typeface="Arial"/>
                <a:ea typeface="Arial"/>
                <a:cs typeface="Arial"/>
                <a:sym typeface="Arial"/>
              </a:defRPr>
            </a:lvl9pPr>
          </a:lstStyle>
          <a:p>
            <a:endParaRPr/>
          </a:p>
        </p:txBody>
      </p:sp>
      <p:sp>
        <p:nvSpPr>
          <p:cNvPr id="10" name="Shape 10"/>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Arial"/>
                <a:ea typeface="Arial"/>
                <a:cs typeface="Arial"/>
                <a:sym typeface="Arial"/>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erverenglish.weebly.com/" TargetMode="Externa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800" b="0" i="0" u="none" strike="noStrike" cap="none" baseline="0">
                <a:solidFill>
                  <a:schemeClr val="dk2"/>
                </a:solidFill>
                <a:latin typeface="Arial"/>
                <a:ea typeface="Arial"/>
                <a:cs typeface="Arial"/>
                <a:sym typeface="Arial"/>
              </a:rPr>
              <a:t>Welcome!</a:t>
            </a:r>
          </a:p>
        </p:txBody>
      </p:sp>
      <p:sp>
        <p:nvSpPr>
          <p:cNvPr id="48" name="Shape 48"/>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49" name="Shape 49"/>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50" name="Shape 50"/>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0" marR="0" lvl="0" indent="0" algn="l" rtl="0">
              <a:buClr>
                <a:schemeClr val="accent1"/>
              </a:buClr>
              <a:buSzPct val="84876"/>
              <a:buFont typeface="Arial"/>
              <a:buChar char="•"/>
            </a:pPr>
            <a:r>
              <a:rPr lang="en-US" sz="5400"/>
              <a:t>Sit in your previous seat from last semester. </a:t>
            </a:r>
          </a:p>
          <a:p>
            <a:pPr marL="0" marR="0" lvl="0" indent="0" algn="l" rtl="0">
              <a:buClr>
                <a:schemeClr val="accent1"/>
              </a:buClr>
              <a:buSzPct val="84876"/>
              <a:buFont typeface="Arial"/>
              <a:buChar char="•"/>
            </a:pPr>
            <a:r>
              <a:rPr lang="en-US" sz="5400" b="0" i="0" u="none" strike="noStrike" cap="none" baseline="0">
                <a:solidFill>
                  <a:schemeClr val="dk1"/>
                </a:solidFill>
                <a:latin typeface="Arial"/>
                <a:ea typeface="Arial"/>
                <a:cs typeface="Arial"/>
                <a:sym typeface="Arial"/>
              </a:rPr>
              <a:t>Please place your belongings underneath your desk.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685800" y="609600"/>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800" b="0" i="0" u="none" strike="noStrike" cap="none" baseline="0">
                <a:solidFill>
                  <a:schemeClr val="dk2"/>
                </a:solidFill>
                <a:latin typeface="Arial"/>
                <a:ea typeface="Arial"/>
                <a:cs typeface="Arial"/>
                <a:sym typeface="Arial"/>
              </a:rPr>
              <a:t>Grading</a:t>
            </a:r>
          </a:p>
        </p:txBody>
      </p:sp>
      <p:sp>
        <p:nvSpPr>
          <p:cNvPr id="124" name="Shape 124"/>
          <p:cNvSpPr txBox="1">
            <a:spLocks noGrp="1"/>
          </p:cNvSpPr>
          <p:nvPr>
            <p:ph type="body" idx="1"/>
          </p:nvPr>
        </p:nvSpPr>
        <p:spPr>
          <a:xfrm>
            <a:off x="685800" y="1676400"/>
            <a:ext cx="8001000" cy="4419599"/>
          </a:xfrm>
          <a:prstGeom prst="rect">
            <a:avLst/>
          </a:prstGeom>
          <a:noFill/>
          <a:ln>
            <a:noFill/>
          </a:ln>
        </p:spPr>
        <p:txBody>
          <a:bodyPr lIns="91425" tIns="45700" rIns="91425" bIns="45700" anchor="t" anchorCtr="0">
            <a:spAutoFit/>
          </a:bodyPr>
          <a:lstStyle/>
          <a:p>
            <a:pPr marL="0" marR="0" lvl="0" indent="0" algn="l" rtl="0">
              <a:spcBef>
                <a:spcPts val="580"/>
              </a:spcBef>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Classwork/Homework: 10%</a:t>
            </a:r>
          </a:p>
          <a:p>
            <a:pPr marL="0" marR="0" lvl="0" indent="0" algn="l" rtl="0">
              <a:spcBef>
                <a:spcPts val="580"/>
              </a:spcBef>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Quizzes: 20%</a:t>
            </a:r>
          </a:p>
          <a:p>
            <a:pPr marL="0" marR="0" lvl="0" indent="0" algn="l" rtl="0">
              <a:spcBef>
                <a:spcPts val="580"/>
              </a:spcBef>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Tests/Projects: </a:t>
            </a:r>
            <a:r>
              <a:rPr lang="en-US" sz="3600"/>
              <a:t>4</a:t>
            </a:r>
            <a:r>
              <a:rPr lang="en-US" sz="3600" b="0" i="0" u="none" strike="noStrike" cap="none" baseline="0">
                <a:solidFill>
                  <a:schemeClr val="dk1"/>
                </a:solidFill>
                <a:latin typeface="Arial"/>
                <a:ea typeface="Arial"/>
                <a:cs typeface="Arial"/>
                <a:sym typeface="Arial"/>
              </a:rPr>
              <a:t>0%</a:t>
            </a:r>
          </a:p>
          <a:p>
            <a:pPr marL="0" marR="0" lvl="0" indent="0" algn="l" rtl="0">
              <a:spcBef>
                <a:spcPts val="580"/>
              </a:spcBef>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Research: </a:t>
            </a:r>
            <a:r>
              <a:rPr lang="en-US" sz="3600"/>
              <a:t>10</a:t>
            </a:r>
            <a:r>
              <a:rPr lang="en-US" sz="3600" b="0" i="0" u="none" strike="noStrike" cap="none" baseline="0">
                <a:solidFill>
                  <a:schemeClr val="dk1"/>
                </a:solidFill>
                <a:latin typeface="Arial"/>
                <a:ea typeface="Arial"/>
                <a:cs typeface="Arial"/>
                <a:sym typeface="Arial"/>
              </a:rPr>
              <a:t>% for </a:t>
            </a:r>
            <a:r>
              <a:rPr lang="en-US" sz="3600"/>
              <a:t>freshmen</a:t>
            </a:r>
            <a:r>
              <a:rPr lang="en-US" sz="3600" b="0" i="0" u="none" strike="noStrike" cap="none" baseline="0">
                <a:solidFill>
                  <a:schemeClr val="dk1"/>
                </a:solidFill>
                <a:latin typeface="Arial"/>
                <a:ea typeface="Arial"/>
                <a:cs typeface="Arial"/>
                <a:sym typeface="Arial"/>
              </a:rPr>
              <a:t> (increase)</a:t>
            </a:r>
          </a:p>
          <a:p>
            <a:pPr marL="0" marR="0" lvl="0" indent="0" algn="l" rtl="0">
              <a:spcBef>
                <a:spcPts val="580"/>
              </a:spcBef>
              <a:buClr>
                <a:schemeClr val="accent1"/>
              </a:buClr>
              <a:buSzPct val="85648"/>
              <a:buFont typeface="Arial"/>
              <a:buChar char="•"/>
            </a:pPr>
            <a:r>
              <a:rPr lang="en-US" sz="3600"/>
              <a:t>EOCT (Final Exam) </a:t>
            </a:r>
            <a:r>
              <a:rPr lang="en-US" sz="3600" b="0" i="0" u="none" strike="noStrike" cap="none" baseline="0">
                <a:solidFill>
                  <a:schemeClr val="dk1"/>
                </a:solidFill>
                <a:latin typeface="Arial"/>
                <a:ea typeface="Arial"/>
                <a:cs typeface="Arial"/>
                <a:sym typeface="Arial"/>
              </a:rPr>
              <a:t>20% </a:t>
            </a:r>
          </a:p>
          <a:p>
            <a:pPr marL="0" marR="0" lvl="0" indent="0" algn="l" rtl="0">
              <a:spcBef>
                <a:spcPts val="580"/>
              </a:spcBef>
              <a:buClr>
                <a:schemeClr val="accent1"/>
              </a:buClr>
              <a:buSzPct val="85648"/>
              <a:buFont typeface="Arial"/>
              <a:buChar char="•"/>
            </a:pPr>
            <a:r>
              <a:rPr lang="en-US" sz="3600" b="1" i="0" u="none" strike="noStrike" cap="none" baseline="0">
                <a:solidFill>
                  <a:schemeClr val="dk1"/>
                </a:solidFill>
                <a:latin typeface="Arial"/>
                <a:ea typeface="Arial"/>
                <a:cs typeface="Arial"/>
                <a:sym typeface="Arial"/>
              </a:rPr>
              <a:t>(Remember, EOCT in spring counts as 20%! This </a:t>
            </a:r>
            <a:r>
              <a:rPr lang="en-US" sz="3600" b="1" i="1" u="none" strike="noStrike" cap="none" baseline="0">
                <a:solidFill>
                  <a:schemeClr val="dk1"/>
                </a:solidFill>
                <a:latin typeface="Arial"/>
                <a:ea typeface="Arial"/>
                <a:cs typeface="Arial"/>
                <a:sym typeface="Arial"/>
              </a:rPr>
              <a:t>replaces</a:t>
            </a:r>
            <a:r>
              <a:rPr lang="en-US" sz="3600" b="1" u="none" strike="noStrike" cap="none" baseline="0">
                <a:solidFill>
                  <a:schemeClr val="dk1"/>
                </a:solidFill>
                <a:latin typeface="Arial"/>
                <a:ea typeface="Arial"/>
                <a:cs typeface="Arial"/>
                <a:sym typeface="Arial"/>
              </a:rPr>
              <a:t> yo</a:t>
            </a:r>
            <a:r>
              <a:rPr lang="en-US" sz="3600" b="1"/>
              <a:t>ur exam.</a:t>
            </a:r>
            <a:r>
              <a:rPr lang="en-US" sz="3600" b="1" i="0" u="none" strike="noStrike" cap="none" baseline="0">
                <a:solidFill>
                  <a:schemeClr val="dk1"/>
                </a:solidFill>
                <a:latin typeface="Arial"/>
                <a:ea typeface="Arial"/>
                <a:cs typeface="Arial"/>
                <a:sym typeface="Arial"/>
              </a:rPr>
              <a:t>)</a:t>
            </a:r>
          </a:p>
        </p:txBody>
      </p:sp>
      <p:sp>
        <p:nvSpPr>
          <p:cNvPr id="125" name="Shape 125"/>
          <p:cNvSpPr txBox="1"/>
          <p:nvPr/>
        </p:nvSpPr>
        <p:spPr>
          <a:xfrm>
            <a:off x="685800" y="6248400"/>
            <a:ext cx="1904999" cy="457200"/>
          </a:xfrm>
          <a:prstGeom prst="rect">
            <a:avLst/>
          </a:prstGeom>
          <a:noFill/>
          <a:ln>
            <a:noFill/>
          </a:ln>
        </p:spPr>
        <p:txBody>
          <a:bodyPr lIns="91425" tIns="45700" rIns="91425" bIns="45700" anchor="ctr" anchorCtr="0">
            <a:spAutoFit/>
          </a:bodyPr>
          <a:lstStyle/>
          <a:p>
            <a:endParaRPr/>
          </a:p>
        </p:txBody>
      </p:sp>
      <p:sp>
        <p:nvSpPr>
          <p:cNvPr id="126" name="Shape 126"/>
          <p:cNvSpPr txBox="1"/>
          <p:nvPr/>
        </p:nvSpPr>
        <p:spPr>
          <a:xfrm>
            <a:off x="3124200" y="6248400"/>
            <a:ext cx="2895600" cy="457200"/>
          </a:xfrm>
          <a:prstGeom prst="rect">
            <a:avLst/>
          </a:prstGeom>
          <a:noFill/>
          <a:ln>
            <a:noFill/>
          </a:ln>
        </p:spPr>
        <p:txBody>
          <a:bodyPr lIns="91425" tIns="45700" rIns="91425" bIns="45700" anchor="ctr" anchorCtr="0">
            <a:spAutoFit/>
          </a:bodyPr>
          <a:lstStyle/>
          <a:p>
            <a:endParaRPr/>
          </a:p>
        </p:txBody>
      </p:sp>
      <p:sp>
        <p:nvSpPr>
          <p:cNvPr id="127" name="Shape 127"/>
          <p:cNvSpPr txBox="1">
            <a:spLocks noGrp="1"/>
          </p:cNvSpPr>
          <p:nvPr>
            <p:ph type="sldNum" idx="12"/>
          </p:nvPr>
        </p:nvSpPr>
        <p:spPr>
          <a:xfrm>
            <a:off x="6553200" y="6248400"/>
            <a:ext cx="1904999" cy="457200"/>
          </a:xfrm>
          <a:prstGeom prst="rect">
            <a:avLst/>
          </a:prstGeom>
          <a:solidFill>
            <a:schemeClr val="accent1"/>
          </a:solidFill>
          <a:ln>
            <a:noFill/>
          </a:ln>
        </p:spPr>
        <p:txBody>
          <a:bodyPr lIns="0" tIns="0" rIns="0" bIns="0" anchor="ctr" anchorCtr="1">
            <a:spAutoFit/>
          </a:bodyPr>
          <a:lstStyle/>
          <a:p>
            <a:pPr marL="0" marR="0" lvl="0" indent="0" algn="ctr" rtl="0">
              <a:buSzPct val="25000"/>
              <a:buNone/>
            </a:pPr>
            <a:r>
              <a:rPr lang="en-US"/>
              <a:t>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685800" y="609600"/>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What’s different for juniors?</a:t>
            </a:r>
          </a:p>
        </p:txBody>
      </p:sp>
      <p:sp>
        <p:nvSpPr>
          <p:cNvPr id="133" name="Shape 133"/>
          <p:cNvSpPr txBox="1">
            <a:spLocks noGrp="1"/>
          </p:cNvSpPr>
          <p:nvPr>
            <p:ph type="body" idx="1"/>
          </p:nvPr>
        </p:nvSpPr>
        <p:spPr>
          <a:xfrm>
            <a:off x="685800" y="1981200"/>
            <a:ext cx="8001000" cy="4114800"/>
          </a:xfrm>
          <a:prstGeom prst="rect">
            <a:avLst/>
          </a:prstGeom>
          <a:noFill/>
          <a:ln>
            <a:noFill/>
          </a:ln>
        </p:spPr>
        <p:txBody>
          <a:bodyPr lIns="91425" tIns="45700" rIns="91425" bIns="45700" anchor="t" anchorCtr="0">
            <a:spAutoFit/>
          </a:bodyPr>
          <a:lstStyle/>
          <a:p>
            <a:pPr marL="0" marR="0" lvl="0" indent="0" algn="l" rtl="0">
              <a:spcBef>
                <a:spcPts val="580"/>
              </a:spcBef>
              <a:buClr>
                <a:schemeClr val="accent1"/>
              </a:buClr>
              <a:buSzPct val="85648"/>
              <a:buFont typeface="Arial"/>
              <a:buChar char="•"/>
            </a:pPr>
            <a:r>
              <a:rPr lang="en-US" sz="3600"/>
              <a:t>More timed writes</a:t>
            </a:r>
          </a:p>
          <a:p>
            <a:pPr marL="0" marR="0" lvl="0" indent="0" algn="l" rtl="0">
              <a:spcBef>
                <a:spcPts val="580"/>
              </a:spcBef>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EOCT (final exam) in April</a:t>
            </a:r>
          </a:p>
          <a:p>
            <a:pPr marL="0" marR="0" lvl="0" indent="0" algn="l" rtl="0">
              <a:spcBef>
                <a:spcPts val="580"/>
              </a:spcBef>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Colleges are looking at you now</a:t>
            </a:r>
            <a:r>
              <a:rPr lang="en-US" sz="3600"/>
              <a:t>!</a:t>
            </a:r>
          </a:p>
          <a:p>
            <a:pPr marL="0" marR="0" lvl="0" indent="0" algn="l" rtl="0">
              <a:spcBef>
                <a:spcPts val="580"/>
              </a:spcBef>
              <a:buClr>
                <a:schemeClr val="accent1"/>
              </a:buClr>
              <a:buSzPct val="85648"/>
              <a:buFont typeface="Arial"/>
              <a:buChar char="•"/>
            </a:pPr>
            <a:r>
              <a:rPr lang="en-US" sz="3600"/>
              <a:t>PSAT next year</a:t>
            </a:r>
          </a:p>
          <a:p>
            <a:endParaRPr/>
          </a:p>
        </p:txBody>
      </p:sp>
      <p:sp>
        <p:nvSpPr>
          <p:cNvPr id="134" name="Shape 134"/>
          <p:cNvSpPr txBox="1"/>
          <p:nvPr/>
        </p:nvSpPr>
        <p:spPr>
          <a:xfrm>
            <a:off x="685800" y="6248400"/>
            <a:ext cx="1904999" cy="457200"/>
          </a:xfrm>
          <a:prstGeom prst="rect">
            <a:avLst/>
          </a:prstGeom>
          <a:noFill/>
          <a:ln>
            <a:noFill/>
          </a:ln>
        </p:spPr>
        <p:txBody>
          <a:bodyPr lIns="91425" tIns="45700" rIns="91425" bIns="45700" anchor="ctr" anchorCtr="0">
            <a:spAutoFit/>
          </a:bodyPr>
          <a:lstStyle/>
          <a:p>
            <a:endParaRPr/>
          </a:p>
        </p:txBody>
      </p:sp>
      <p:sp>
        <p:nvSpPr>
          <p:cNvPr id="135" name="Shape 135"/>
          <p:cNvSpPr txBox="1"/>
          <p:nvPr/>
        </p:nvSpPr>
        <p:spPr>
          <a:xfrm>
            <a:off x="3124200" y="6248400"/>
            <a:ext cx="2895600" cy="457200"/>
          </a:xfrm>
          <a:prstGeom prst="rect">
            <a:avLst/>
          </a:prstGeom>
          <a:noFill/>
          <a:ln>
            <a:noFill/>
          </a:ln>
        </p:spPr>
        <p:txBody>
          <a:bodyPr lIns="91425" tIns="45700" rIns="91425" bIns="45700" anchor="ctr" anchorCtr="0">
            <a:spAutoFit/>
          </a:bodyPr>
          <a:lstStyle/>
          <a:p>
            <a:endParaRPr/>
          </a:p>
        </p:txBody>
      </p:sp>
      <p:sp>
        <p:nvSpPr>
          <p:cNvPr id="136" name="Shape 136"/>
          <p:cNvSpPr txBox="1">
            <a:spLocks noGrp="1"/>
          </p:cNvSpPr>
          <p:nvPr>
            <p:ph type="ftr" idx="11"/>
          </p:nvPr>
        </p:nvSpPr>
        <p:spPr>
          <a:xfrm>
            <a:off x="3124200" y="6248400"/>
            <a:ext cx="2895600" cy="457200"/>
          </a:xfrm>
          <a:prstGeom prst="rect">
            <a:avLst/>
          </a:prstGeom>
          <a:solidFill>
            <a:schemeClr val="accent1"/>
          </a:solidFill>
          <a:ln>
            <a:noFill/>
          </a:ln>
        </p:spPr>
        <p:txBody>
          <a:bodyPr lIns="0" tIns="0" rIns="0" bIns="0" anchor="ctr" anchorCtr="1">
            <a:spAutoFit/>
          </a:bodyPr>
          <a:lstStyle/>
          <a:p>
            <a:pPr marL="0" marR="0" lvl="0" indent="0" algn="ctr" rtl="0">
              <a:buSzPct val="25000"/>
              <a:buNone/>
            </a:pPr>
            <a:r>
              <a:rPr lang="en-US"/>
              <a:t>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Dumb &gt; Stupid</a:t>
            </a:r>
          </a:p>
        </p:txBody>
      </p:sp>
      <p:sp>
        <p:nvSpPr>
          <p:cNvPr id="142" name="Shape 142"/>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143" name="Shape 143"/>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144" name="Shape 144"/>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0" marR="0" lvl="0" indent="0" algn="l" rtl="0">
              <a:buClr>
                <a:schemeClr val="accent1"/>
              </a:buClr>
              <a:buSzPct val="254629"/>
              <a:buFont typeface="Arial"/>
              <a:buChar char="•"/>
            </a:pPr>
            <a:r>
              <a:rPr lang="en-US" sz="1800" b="0" i="0" u="none" strike="noStrike" cap="none" baseline="0">
                <a:solidFill>
                  <a:schemeClr val="dk1"/>
                </a:solidFill>
                <a:latin typeface="Arial"/>
                <a:ea typeface="Arial"/>
                <a:cs typeface="Arial"/>
                <a:sym typeface="Arial"/>
              </a:rPr>
              <a:t>
</a:t>
            </a:r>
            <a:r>
              <a:rPr lang="en-US" sz="5400" b="0" i="0" u="none" strike="noStrike" cap="none" baseline="0">
                <a:solidFill>
                  <a:schemeClr val="dk1"/>
                </a:solidFill>
                <a:latin typeface="Arial"/>
                <a:ea typeface="Arial"/>
                <a:cs typeface="Arial"/>
                <a:sym typeface="Arial"/>
              </a:rPr>
              <a:t>IT IS BETTER TO BE DUMB THAN STUPID!</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subTitle" idx="1"/>
          </p:nvPr>
        </p:nvSpPr>
        <p:spPr>
          <a:xfrm>
            <a:off x="685800" y="4836035"/>
            <a:ext cx="7772400" cy="1032599"/>
          </a:xfrm>
          <a:prstGeom prst="rect">
            <a:avLst/>
          </a:prstGeom>
          <a:noFill/>
          <a:ln>
            <a:noFill/>
          </a:ln>
        </p:spPr>
        <p:txBody>
          <a:bodyPr lIns="91425" tIns="45700" rIns="91425" bIns="45700" anchor="t" anchorCtr="0">
            <a:spAutoFit/>
          </a:bodyPr>
          <a:lstStyle/>
          <a:p>
            <a:pPr marL="0" marR="0" lvl="0" indent="0" algn="ctr" rtl="0">
              <a:spcBef>
                <a:spcPts val="580"/>
              </a:spcBef>
              <a:buClr>
                <a:schemeClr val="accent1"/>
              </a:buClr>
              <a:buSzPct val="25000"/>
              <a:buFont typeface="Arial"/>
              <a:buNone/>
            </a:pPr>
            <a:r>
              <a:rPr lang="en-US" sz="2600" b="0" i="0" u="none" strike="noStrike" cap="none" baseline="0">
                <a:solidFill>
                  <a:schemeClr val="dk2"/>
                </a:solidFill>
                <a:latin typeface="Arial"/>
                <a:ea typeface="Arial"/>
                <a:cs typeface="Arial"/>
                <a:sym typeface="Arial"/>
              </a:rPr>
              <a:t>[Refer to your syllabus!]</a:t>
            </a:r>
          </a:p>
        </p:txBody>
      </p:sp>
      <p:sp>
        <p:nvSpPr>
          <p:cNvPr id="150" name="Shape 150"/>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151" name="Shape 151"/>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152" name="Shape 152"/>
          <p:cNvSpPr txBox="1">
            <a:spLocks noGrp="1"/>
          </p:cNvSpPr>
          <p:nvPr>
            <p:ph type="ctrTitle"/>
          </p:nvPr>
        </p:nvSpPr>
        <p:spPr>
          <a:xfrm>
            <a:off x="457200" y="1506537"/>
            <a:ext cx="8229600" cy="1470024"/>
          </a:xfrm>
          <a:prstGeom prst="rect">
            <a:avLst/>
          </a:prstGeom>
          <a:noFill/>
          <a:ln>
            <a:noFill/>
          </a:ln>
        </p:spPr>
        <p:txBody>
          <a:bodyPr lIns="91425" tIns="45700" rIns="91425" bIns="91425" anchor="ctr" anchorCtr="0">
            <a:spAutoFit/>
          </a:bodyPr>
          <a:lstStyle/>
          <a:p>
            <a:pPr marL="0" marR="0" lvl="0" indent="0" algn="ctr" rtl="0">
              <a:spcBef>
                <a:spcPts val="0"/>
              </a:spcBef>
              <a:buClr>
                <a:srgbClr val="FFFFFF"/>
              </a:buClr>
              <a:buSzPct val="25000"/>
              <a:buFont typeface="Arial"/>
              <a:buNone/>
            </a:pPr>
            <a:r>
              <a:rPr lang="en-US" sz="4000" b="0" i="0" u="none" strike="noStrike" cap="none" baseline="0">
                <a:solidFill>
                  <a:srgbClr val="FFFFFF"/>
                </a:solidFill>
                <a:latin typeface="Arial"/>
                <a:ea typeface="Arial"/>
                <a:cs typeface="Arial"/>
                <a:sym typeface="Arial"/>
              </a:rPr>
              <a:t>What is Plagiarism?</a:t>
            </a:r>
            <a:br>
              <a:rPr lang="en-US" sz="4000" b="0" i="0" u="none" strike="noStrike" cap="none" baseline="0">
                <a:solidFill>
                  <a:srgbClr val="FFFFFF"/>
                </a:solidFill>
                <a:latin typeface="Arial"/>
                <a:ea typeface="Arial"/>
                <a:cs typeface="Arial"/>
                <a:sym typeface="Arial"/>
              </a:rPr>
            </a:br>
            <a:r>
              <a:rPr lang="en-US" sz="4000" b="0" i="0" u="none" strike="noStrike" cap="none" baseline="0">
                <a:solidFill>
                  <a:srgbClr val="FFFFFF"/>
                </a:solidFill>
                <a:latin typeface="Arial"/>
                <a:ea typeface="Arial"/>
                <a:cs typeface="Arial"/>
                <a:sym typeface="Arial"/>
              </a:rPr>
              <a:t>What is cheating?</a:t>
            </a:r>
          </a:p>
        </p:txBody>
      </p:sp>
      <p:sp>
        <p:nvSpPr>
          <p:cNvPr id="153" name="Shape 153"/>
          <p:cNvSpPr txBox="1">
            <a:spLocks noGrp="1"/>
          </p:cNvSpPr>
          <p:nvPr>
            <p:ph type="sldNum" idx="12"/>
          </p:nvPr>
        </p:nvSpPr>
        <p:spPr>
          <a:xfrm>
            <a:off x="146050" y="6210300"/>
            <a:ext cx="457200" cy="457200"/>
          </a:xfrm>
          <a:prstGeom prst="rect">
            <a:avLst/>
          </a:prstGeom>
          <a:solidFill>
            <a:schemeClr val="accent1"/>
          </a:solidFill>
          <a:ln>
            <a:noFill/>
          </a:ln>
        </p:spPr>
        <p:txBody>
          <a:bodyPr lIns="0" tIns="0" rIns="0" bIns="0" anchor="ctr" anchorCtr="1">
            <a:spAutoFit/>
          </a:bodyPr>
          <a:lstStyle/>
          <a:p>
            <a:pPr marL="0" marR="0" lvl="0" indent="0" algn="l" rtl="0">
              <a:buSzPct val="25000"/>
              <a:buNone/>
            </a:pPr>
            <a:r>
              <a:rPr lang="en-US"/>
              <a:t>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PROCEDURES:</a:t>
            </a:r>
          </a:p>
        </p:txBody>
      </p:sp>
      <p:sp>
        <p:nvSpPr>
          <p:cNvPr id="159" name="Shape 159"/>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160" name="Shape 160"/>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161" name="Shape 161"/>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0" marR="0" lvl="0" indent="0" algn="l" rtl="0">
              <a:lnSpc>
                <a:spcPct val="90000"/>
              </a:lnSpc>
              <a:buClr>
                <a:schemeClr val="accent1"/>
              </a:buClr>
              <a:buSzPct val="86309"/>
              <a:buFont typeface="Arial"/>
              <a:buChar char="•"/>
            </a:pPr>
            <a:r>
              <a:rPr lang="en-US" sz="2800" b="0" i="0" u="none" strike="noStrike" cap="none" baseline="0">
                <a:solidFill>
                  <a:schemeClr val="dk1"/>
                </a:solidFill>
                <a:latin typeface="Arial"/>
                <a:ea typeface="Arial"/>
                <a:cs typeface="Arial"/>
                <a:sym typeface="Arial"/>
              </a:rPr>
              <a:t>All work should be completed in </a:t>
            </a:r>
            <a:r>
              <a:rPr lang="en-US" sz="2800" b="0" i="0" u="none" strike="noStrike" cap="none" baseline="0">
                <a:solidFill>
                  <a:srgbClr val="002060"/>
                </a:solidFill>
                <a:latin typeface="Arial"/>
                <a:ea typeface="Arial"/>
                <a:cs typeface="Arial"/>
                <a:sym typeface="Arial"/>
              </a:rPr>
              <a:t>BLUE</a:t>
            </a:r>
            <a:r>
              <a:rPr lang="en-US" sz="2800" b="0" i="0" u="none" strike="noStrike" cap="none" baseline="0">
                <a:solidFill>
                  <a:schemeClr val="accent2"/>
                </a:solidFill>
                <a:latin typeface="Arial"/>
                <a:ea typeface="Arial"/>
                <a:cs typeface="Arial"/>
                <a:sym typeface="Arial"/>
              </a:rPr>
              <a:t> </a:t>
            </a:r>
            <a:r>
              <a:rPr lang="en-US" sz="2800" b="0" i="0" u="none" strike="noStrike" cap="none" baseline="0">
                <a:solidFill>
                  <a:schemeClr val="dk1"/>
                </a:solidFill>
                <a:latin typeface="Arial"/>
                <a:ea typeface="Arial"/>
                <a:cs typeface="Arial"/>
                <a:sym typeface="Arial"/>
              </a:rPr>
              <a:t>or BLACK ink or pencil. </a:t>
            </a:r>
          </a:p>
          <a:p>
            <a:pPr marL="0" marR="0" lvl="0" indent="0" algn="l" rtl="0">
              <a:lnSpc>
                <a:spcPct val="90000"/>
              </a:lnSpc>
              <a:buClr>
                <a:schemeClr val="accent1"/>
              </a:buClr>
              <a:buSzPct val="86309"/>
              <a:buFont typeface="Arial"/>
              <a:buChar char="•"/>
            </a:pPr>
            <a:r>
              <a:rPr lang="en-US" sz="2800" b="0" i="0" u="none" strike="noStrike" cap="none" baseline="0">
                <a:solidFill>
                  <a:schemeClr val="dk1"/>
                </a:solidFill>
                <a:latin typeface="Arial"/>
                <a:ea typeface="Arial"/>
                <a:cs typeface="Arial"/>
                <a:sym typeface="Arial"/>
              </a:rPr>
              <a:t>Late work is a nuisance. Turn in your work on time. </a:t>
            </a:r>
          </a:p>
          <a:p>
            <a:pPr marL="0" marR="0" lvl="0" indent="0" algn="l" rtl="0">
              <a:lnSpc>
                <a:spcPct val="90000"/>
              </a:lnSpc>
              <a:buClr>
                <a:schemeClr val="accent1"/>
              </a:buClr>
              <a:buSzPct val="86309"/>
              <a:buFont typeface="Arial"/>
              <a:buChar char="•"/>
            </a:pPr>
            <a:r>
              <a:rPr lang="en-US" sz="2800" b="1" i="1" u="none" strike="noStrike" cap="none" baseline="0">
                <a:solidFill>
                  <a:schemeClr val="dk1"/>
                </a:solidFill>
                <a:latin typeface="Arial"/>
                <a:ea typeface="Arial"/>
                <a:cs typeface="Arial"/>
                <a:sym typeface="Arial"/>
              </a:rPr>
              <a:t>**Note: You will receive only up to 50% credit if you turn in an assignment one day late. However, if we go over the assignment’s answers in class, you may not turn it in. </a:t>
            </a:r>
          </a:p>
          <a:p>
            <a:pPr marL="0" marR="0" lvl="0" indent="0" algn="l" rtl="0">
              <a:lnSpc>
                <a:spcPct val="90000"/>
              </a:lnSpc>
              <a:buClr>
                <a:schemeClr val="accent1"/>
              </a:buClr>
              <a:buSzPct val="86309"/>
              <a:buFont typeface="Arial"/>
              <a:buChar char="•"/>
            </a:pPr>
            <a:r>
              <a:rPr lang="en-US" sz="2800" b="0" i="0" u="none" strike="noStrike" cap="none" baseline="0">
                <a:solidFill>
                  <a:schemeClr val="dk1"/>
                </a:solidFill>
                <a:latin typeface="Arial"/>
                <a:ea typeface="Arial"/>
                <a:cs typeface="Arial"/>
                <a:sym typeface="Arial"/>
              </a:rPr>
              <a:t>The exception to this is with your research papers, in which there will be a 10 point deduction per day in which it is late.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MORE PROCEDURES:</a:t>
            </a:r>
          </a:p>
        </p:txBody>
      </p:sp>
      <p:sp>
        <p:nvSpPr>
          <p:cNvPr id="167" name="Shape 167"/>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168" name="Shape 168"/>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169" name="Shape 169"/>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457200" marR="0" lvl="0" indent="-419100" algn="l" rtl="0">
              <a:lnSpc>
                <a:spcPct val="90000"/>
              </a:lnSpc>
              <a:buClr>
                <a:schemeClr val="accent1"/>
              </a:buClr>
              <a:buSzPct val="166666"/>
              <a:buFont typeface="Arial"/>
              <a:buChar char="•"/>
            </a:pPr>
            <a:r>
              <a:rPr lang="en-US" sz="3000" b="0" i="0" u="none" strike="noStrike" cap="none" baseline="0">
                <a:solidFill>
                  <a:schemeClr val="dk1"/>
                </a:solidFill>
                <a:latin typeface="Arial"/>
                <a:ea typeface="Arial"/>
                <a:cs typeface="Arial"/>
                <a:sym typeface="Arial"/>
              </a:rPr>
              <a:t>HOMEWORK needs to be turned in at the </a:t>
            </a:r>
            <a:r>
              <a:rPr lang="en-US" sz="3000" b="0" i="1" u="none" strike="noStrike" cap="none" baseline="0">
                <a:solidFill>
                  <a:schemeClr val="dk1"/>
                </a:solidFill>
                <a:latin typeface="Arial"/>
                <a:ea typeface="Arial"/>
                <a:cs typeface="Arial"/>
                <a:sym typeface="Arial"/>
              </a:rPr>
              <a:t>beginning </a:t>
            </a:r>
            <a:r>
              <a:rPr lang="en-US" sz="3000" b="0" i="0" u="none" strike="noStrike" cap="none" baseline="0">
                <a:solidFill>
                  <a:schemeClr val="dk1"/>
                </a:solidFill>
                <a:latin typeface="Arial"/>
                <a:ea typeface="Arial"/>
                <a:cs typeface="Arial"/>
                <a:sym typeface="Arial"/>
              </a:rPr>
              <a:t>of class.</a:t>
            </a:r>
          </a:p>
          <a:p>
            <a:pPr marL="0" marR="0" lvl="0" indent="-73025" algn="l" rtl="0">
              <a:lnSpc>
                <a:spcPct val="90000"/>
              </a:lnSpc>
              <a:buClr>
                <a:schemeClr val="accent1"/>
              </a:buClr>
              <a:buSzPct val="166666"/>
              <a:buFont typeface="Arial"/>
              <a:buChar char="•"/>
            </a:pPr>
            <a:r>
              <a:rPr lang="en-US" sz="3000" b="0" i="0" u="none" strike="noStrike" cap="none" baseline="0">
                <a:solidFill>
                  <a:schemeClr val="dk1"/>
                </a:solidFill>
                <a:latin typeface="Arial"/>
                <a:ea typeface="Arial"/>
                <a:cs typeface="Arial"/>
                <a:sym typeface="Arial"/>
              </a:rPr>
              <a:t>Trash needs to be thrown away at the beginning or end of class.</a:t>
            </a:r>
          </a:p>
          <a:p>
            <a:pPr marL="0" marR="0" lvl="0" indent="-73025" algn="l" rtl="0">
              <a:lnSpc>
                <a:spcPct val="90000"/>
              </a:lnSpc>
              <a:buClr>
                <a:schemeClr val="accent1"/>
              </a:buClr>
              <a:buSzPct val="166666"/>
              <a:buFont typeface="Arial"/>
              <a:buChar char="•"/>
            </a:pPr>
            <a:r>
              <a:rPr lang="en-US" sz="3000" b="0" i="0" u="none" strike="noStrike" cap="none" baseline="0">
                <a:solidFill>
                  <a:schemeClr val="dk1"/>
                </a:solidFill>
                <a:latin typeface="Arial"/>
                <a:ea typeface="Arial"/>
                <a:cs typeface="Arial"/>
                <a:sym typeface="Arial"/>
              </a:rPr>
              <a:t>If you have a cold, grab some tissue </a:t>
            </a:r>
            <a:r>
              <a:rPr lang="en-US" sz="3000" b="0" i="1" u="none" strike="noStrike" cap="none" baseline="0">
                <a:solidFill>
                  <a:schemeClr val="dk1"/>
                </a:solidFill>
                <a:latin typeface="Arial"/>
                <a:ea typeface="Arial"/>
                <a:cs typeface="Arial"/>
                <a:sym typeface="Arial"/>
              </a:rPr>
              <a:t>before </a:t>
            </a:r>
            <a:r>
              <a:rPr lang="en-US" sz="3000" b="0" i="0" u="none" strike="noStrike" cap="none" baseline="0">
                <a:solidFill>
                  <a:schemeClr val="dk1"/>
                </a:solidFill>
                <a:latin typeface="Arial"/>
                <a:ea typeface="Arial"/>
                <a:cs typeface="Arial"/>
                <a:sym typeface="Arial"/>
              </a:rPr>
              <a:t>class. </a:t>
            </a:r>
          </a:p>
          <a:p>
            <a:pPr marL="0" marR="0" lvl="0" indent="-73025" algn="l" rtl="0">
              <a:lnSpc>
                <a:spcPct val="90000"/>
              </a:lnSpc>
              <a:buClr>
                <a:schemeClr val="accent1"/>
              </a:buClr>
              <a:buSzPct val="166666"/>
              <a:buFont typeface="Arial"/>
              <a:buChar char="•"/>
            </a:pPr>
            <a:r>
              <a:rPr lang="en-US" sz="3000" b="0" i="0" u="none" strike="noStrike" cap="none" baseline="0">
                <a:solidFill>
                  <a:schemeClr val="dk1"/>
                </a:solidFill>
                <a:latin typeface="Arial"/>
                <a:ea typeface="Arial"/>
                <a:cs typeface="Arial"/>
                <a:sym typeface="Arial"/>
              </a:rPr>
              <a:t>If you have an unsharpened pencil, think </a:t>
            </a:r>
            <a:r>
              <a:rPr lang="en-US" sz="3000" b="0" i="1" u="none" strike="noStrike" cap="none" baseline="0">
                <a:solidFill>
                  <a:schemeClr val="dk1"/>
                </a:solidFill>
                <a:latin typeface="Arial"/>
                <a:ea typeface="Arial"/>
                <a:cs typeface="Arial"/>
                <a:sym typeface="Arial"/>
              </a:rPr>
              <a:t>ahead</a:t>
            </a:r>
            <a:r>
              <a:rPr lang="en-US" sz="3000" b="0" i="0" u="none" strike="noStrike" cap="none" baseline="0">
                <a:solidFill>
                  <a:schemeClr val="dk1"/>
                </a:solidFill>
                <a:latin typeface="Arial"/>
                <a:ea typeface="Arial"/>
                <a:cs typeface="Arial"/>
                <a:sym typeface="Arial"/>
              </a:rPr>
              <a:t> and sharpen it before the bell rings. </a:t>
            </a:r>
          </a:p>
          <a:p>
            <a:pPr marL="0" marR="0" lvl="0" indent="-73025" algn="l" rtl="0">
              <a:lnSpc>
                <a:spcPct val="90000"/>
              </a:lnSpc>
              <a:buClr>
                <a:schemeClr val="accent1"/>
              </a:buClr>
              <a:buSzPct val="166666"/>
              <a:buFont typeface="Arial"/>
              <a:buChar char="•"/>
            </a:pPr>
            <a:r>
              <a:rPr lang="en-US" sz="3000"/>
              <a:t>No food/drink besides water</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Tardiness is lame. </a:t>
            </a:r>
            <a:r>
              <a:rPr lang="en-US"/>
              <a:t>You're adults</a:t>
            </a:r>
            <a:r>
              <a:rPr lang="en-US" sz="4000" b="0" i="0" u="none" strike="noStrike" cap="none" baseline="0">
                <a:solidFill>
                  <a:schemeClr val="dk2"/>
                </a:solidFill>
                <a:latin typeface="Arial"/>
                <a:ea typeface="Arial"/>
                <a:cs typeface="Arial"/>
                <a:sym typeface="Arial"/>
              </a:rPr>
              <a:t>. </a:t>
            </a:r>
          </a:p>
        </p:txBody>
      </p:sp>
      <p:sp>
        <p:nvSpPr>
          <p:cNvPr id="177" name="Shape 177"/>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178" name="Shape 178"/>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179" name="Shape 179"/>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0" marR="0" lvl="0" indent="0" algn="l" rtl="0">
              <a:lnSpc>
                <a:spcPct val="80000"/>
              </a:lnSpc>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NOTE:</a:t>
            </a:r>
            <a:r>
              <a:rPr lang="en-US" sz="3600" b="0" i="0" u="none" strike="noStrike" cap="none" baseline="0">
                <a:solidFill>
                  <a:srgbClr val="980000"/>
                </a:solidFill>
                <a:latin typeface="Arial"/>
                <a:ea typeface="Arial"/>
                <a:cs typeface="Arial"/>
                <a:sym typeface="Arial"/>
              </a:rPr>
              <a:t> </a:t>
            </a:r>
            <a:r>
              <a:rPr lang="en-US" sz="3600" b="1" i="0" u="none" strike="noStrike" cap="none" baseline="0">
                <a:solidFill>
                  <a:srgbClr val="980000"/>
                </a:solidFill>
                <a:latin typeface="Arial"/>
                <a:ea typeface="Arial"/>
                <a:cs typeface="Arial"/>
                <a:sym typeface="Arial"/>
              </a:rPr>
              <a:t>IF YOU ARE NOT IN YOUR SEAT WHEN THE BELL RINGS, YOU ARE TARDY. </a:t>
            </a:r>
          </a:p>
          <a:p>
            <a:endParaRPr/>
          </a:p>
          <a:p>
            <a:pPr marL="0" marR="0" lvl="0" indent="0" algn="l" rtl="0">
              <a:lnSpc>
                <a:spcPct val="80000"/>
              </a:lnSpc>
              <a:buClr>
                <a:schemeClr val="dk1"/>
              </a:buClr>
              <a:buSzPct val="25000"/>
              <a:buFont typeface="Arial"/>
              <a:buNone/>
            </a:pPr>
            <a:r>
              <a:rPr lang="en-US" sz="3600" b="0" i="0" u="none" strike="noStrike" cap="none" baseline="0">
                <a:solidFill>
                  <a:schemeClr val="dk1"/>
                </a:solidFill>
                <a:latin typeface="Arial"/>
                <a:ea typeface="Arial"/>
                <a:cs typeface="Arial"/>
                <a:sym typeface="Arial"/>
              </a:rPr>
              <a:t>PERIOD. </a:t>
            </a:r>
          </a:p>
          <a:p>
            <a:endParaRPr/>
          </a:p>
          <a:p>
            <a:pPr marL="0" marR="0" lvl="0" indent="0" algn="l" rtl="0">
              <a:lnSpc>
                <a:spcPct val="80000"/>
              </a:lnSpc>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You MUST sign the tardy log if/when you are tardy, and I will abide by the school’s policies regarding tardiness. </a:t>
            </a:r>
          </a:p>
          <a:p>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Absences: excused vs. unexcused</a:t>
            </a:r>
          </a:p>
        </p:txBody>
      </p:sp>
      <p:sp>
        <p:nvSpPr>
          <p:cNvPr id="185" name="Shape 185"/>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186" name="Shape 186"/>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187" name="Shape 187"/>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0" marR="0" lvl="0" indent="0" algn="l" rtl="0">
              <a:lnSpc>
                <a:spcPct val="80000"/>
              </a:lnSpc>
              <a:buClr>
                <a:schemeClr val="accent1"/>
              </a:buClr>
              <a:buSzPct val="102777"/>
              <a:buFont typeface="Arial"/>
              <a:buChar char="•"/>
            </a:pPr>
            <a:r>
              <a:rPr lang="en-US" sz="3000" b="0" i="0" u="none" strike="noStrike" cap="none" baseline="0">
                <a:solidFill>
                  <a:schemeClr val="dk1"/>
                </a:solidFill>
                <a:latin typeface="Arial"/>
                <a:ea typeface="Arial"/>
                <a:cs typeface="Arial"/>
                <a:sym typeface="Arial"/>
              </a:rPr>
              <a:t>Excused-What are excused absences?</a:t>
            </a:r>
          </a:p>
          <a:p>
            <a:pPr marL="0" marR="0" lvl="0" indent="-73025" algn="l" rtl="0">
              <a:lnSpc>
                <a:spcPct val="80000"/>
              </a:lnSpc>
              <a:buClr>
                <a:schemeClr val="accent1"/>
              </a:buClr>
              <a:buSzPct val="166666"/>
              <a:buFont typeface="Arial"/>
              <a:buChar char="•"/>
            </a:pPr>
            <a:r>
              <a:rPr lang="en-US" sz="3000" b="0" i="0" u="none" strike="noStrike" cap="none" baseline="0">
                <a:solidFill>
                  <a:schemeClr val="dk1"/>
                </a:solidFill>
                <a:latin typeface="Arial"/>
                <a:ea typeface="Arial"/>
                <a:cs typeface="Arial"/>
                <a:sym typeface="Arial"/>
              </a:rPr>
              <a:t>If excused, you have FIVE days to make up the work.</a:t>
            </a:r>
          </a:p>
          <a:p>
            <a:pPr marL="0" marR="0" lvl="0" indent="0" algn="l" rtl="0">
              <a:lnSpc>
                <a:spcPct val="80000"/>
              </a:lnSpc>
              <a:buClr>
                <a:schemeClr val="accent1"/>
              </a:buClr>
              <a:buSzPct val="102777"/>
              <a:buFont typeface="Arial"/>
              <a:buChar char="•"/>
            </a:pPr>
            <a:r>
              <a:rPr lang="en-US" sz="3000" b="0" i="0" u="none" strike="noStrike" cap="none" baseline="0">
                <a:solidFill>
                  <a:schemeClr val="dk1"/>
                </a:solidFill>
                <a:latin typeface="Arial"/>
                <a:ea typeface="Arial"/>
                <a:cs typeface="Arial"/>
                <a:sym typeface="Arial"/>
              </a:rPr>
              <a:t>This takes place AFTER school, not in class. </a:t>
            </a:r>
          </a:p>
          <a:p>
            <a:pPr marL="0" marR="0" lvl="0" indent="0" algn="l" rtl="0">
              <a:lnSpc>
                <a:spcPct val="80000"/>
              </a:lnSpc>
              <a:buClr>
                <a:schemeClr val="accent1"/>
              </a:buClr>
              <a:buSzPct val="102777"/>
              <a:buFont typeface="Arial"/>
              <a:buChar char="•"/>
            </a:pPr>
            <a:r>
              <a:rPr lang="en-US" sz="3000" b="0" i="0" u="none" strike="noStrike" cap="none" baseline="0">
                <a:solidFill>
                  <a:schemeClr val="dk1"/>
                </a:solidFill>
                <a:latin typeface="Arial"/>
                <a:ea typeface="Arial"/>
                <a:cs typeface="Arial"/>
                <a:sym typeface="Arial"/>
              </a:rPr>
              <a:t>If you fail to bring an admission slip within THREE days or fail to make up the work in the designated FIVE days, you will receive a zero (0).  </a:t>
            </a:r>
          </a:p>
          <a:p>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a:buNone/>
            </a:pPr>
            <a:r>
              <a:rPr lang="en-US"/>
              <a:t>Unexcused absences. . . </a:t>
            </a:r>
          </a:p>
        </p:txBody>
      </p:sp>
      <p:sp>
        <p:nvSpPr>
          <p:cNvPr id="193" name="Shape 193"/>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194" name="Shape 194"/>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195" name="Shape 195"/>
          <p:cNvSpPr txBox="1">
            <a:spLocks noGrp="1"/>
          </p:cNvSpPr>
          <p:nvPr>
            <p:ph type="body" idx="1"/>
          </p:nvPr>
        </p:nvSpPr>
        <p:spPr>
          <a:xfrm>
            <a:off x="838200" y="1447800"/>
            <a:ext cx="7772400" cy="4572000"/>
          </a:xfrm>
          <a:prstGeom prst="rect">
            <a:avLst/>
          </a:prstGeom>
          <a:noFill/>
          <a:ln>
            <a:noFill/>
          </a:ln>
        </p:spPr>
        <p:txBody>
          <a:bodyPr lIns="91425" tIns="45700" rIns="91425" bIns="45700" anchor="t" anchorCtr="0">
            <a:spAutoFit/>
          </a:bodyPr>
          <a:lstStyle/>
          <a:p>
            <a:pPr marL="0" marR="0" lvl="0" indent="0" algn="l" rtl="0">
              <a:buClr>
                <a:schemeClr val="accent1"/>
              </a:buClr>
              <a:buSzPct val="171296"/>
              <a:buFont typeface="Arial"/>
              <a:buChar char="•"/>
            </a:pPr>
            <a:r>
              <a:rPr lang="en-US" sz="1800" b="0" i="0" u="none" strike="noStrike" cap="none" baseline="0">
                <a:solidFill>
                  <a:schemeClr val="dk1"/>
                </a:solidFill>
                <a:latin typeface="Arial"/>
                <a:ea typeface="Arial"/>
                <a:cs typeface="Arial"/>
                <a:sym typeface="Arial"/>
              </a:rPr>
              <a:t>
</a:t>
            </a:r>
            <a:r>
              <a:rPr lang="en-US" sz="3600" b="0" i="0" u="none" strike="noStrike" cap="none" baseline="0">
                <a:solidFill>
                  <a:schemeClr val="dk1"/>
                </a:solidFill>
                <a:latin typeface="Arial"/>
                <a:ea typeface="Arial"/>
                <a:cs typeface="Arial"/>
                <a:sym typeface="Arial"/>
              </a:rPr>
              <a:t>You do not get to make up the work, and the work you miss counts as a zero (0) in the gradebook. </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Don’t skip school! Only miss when it’s absolutely necessary, because your grade:attendance depends on it!</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3600"/>
              <a:t>You're</a:t>
            </a:r>
            <a:r>
              <a:rPr lang="en-US" sz="3600" b="0" i="0" u="none" strike="noStrike" cap="none" baseline="0">
                <a:solidFill>
                  <a:schemeClr val="dk2"/>
                </a:solidFill>
                <a:latin typeface="Arial"/>
                <a:ea typeface="Arial"/>
                <a:cs typeface="Arial"/>
                <a:sym typeface="Arial"/>
              </a:rPr>
              <a:t> not in middle school anymore. . . </a:t>
            </a:r>
          </a:p>
        </p:txBody>
      </p:sp>
      <p:sp>
        <p:nvSpPr>
          <p:cNvPr id="201" name="Shape 201"/>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202" name="Shape 202"/>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203" name="Shape 203"/>
          <p:cNvSpPr txBox="1">
            <a:spLocks noGrp="1"/>
          </p:cNvSpPr>
          <p:nvPr>
            <p:ph type="body" idx="1"/>
          </p:nvPr>
        </p:nvSpPr>
        <p:spPr>
          <a:xfrm>
            <a:off x="685800" y="1905000"/>
            <a:ext cx="7772400" cy="4953000"/>
          </a:xfrm>
          <a:prstGeom prst="rect">
            <a:avLst/>
          </a:prstGeom>
          <a:noFill/>
          <a:ln>
            <a:noFill/>
          </a:ln>
        </p:spPr>
        <p:txBody>
          <a:bodyPr lIns="91425" tIns="45700" rIns="91425" bIns="45700" anchor="t" anchorCtr="0">
            <a:spAutoFit/>
          </a:bodyPr>
          <a:lstStyle/>
          <a:p>
            <a:pPr marL="0" marR="0" lvl="0" indent="0" algn="l" rtl="0">
              <a:buClr>
                <a:schemeClr val="accent1"/>
              </a:buClr>
              <a:buSzPct val="85227"/>
              <a:buFont typeface="Arial"/>
              <a:buChar char="•"/>
            </a:pPr>
            <a:r>
              <a:rPr lang="en-US" sz="4400" b="0" i="0" u="none" strike="noStrike" cap="none" baseline="0">
                <a:solidFill>
                  <a:schemeClr val="dk1"/>
                </a:solidFill>
                <a:latin typeface="Arial"/>
                <a:ea typeface="Arial"/>
                <a:cs typeface="Arial"/>
                <a:sym typeface="Arial"/>
              </a:rPr>
              <a:t>Who</a:t>
            </a:r>
            <a:r>
              <a:rPr lang="en-US" sz="4400"/>
              <a:t>se</a:t>
            </a:r>
            <a:r>
              <a:rPr lang="en-US" sz="4400" b="0" i="0" u="none" strike="noStrike" cap="none" baseline="0">
                <a:solidFill>
                  <a:schemeClr val="dk1"/>
                </a:solidFill>
                <a:latin typeface="Arial"/>
                <a:ea typeface="Arial"/>
                <a:cs typeface="Arial"/>
                <a:sym typeface="Arial"/>
              </a:rPr>
              <a:t> responsibility is it to make arrangements for any make up tests or work? </a:t>
            </a:r>
          </a:p>
          <a:p>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subTitle" idx="1"/>
          </p:nvPr>
        </p:nvSpPr>
        <p:spPr>
          <a:xfrm>
            <a:off x="1371600" y="3657600"/>
            <a:ext cx="6400799" cy="1752600"/>
          </a:xfrm>
          <a:prstGeom prst="rect">
            <a:avLst/>
          </a:prstGeom>
          <a:noFill/>
          <a:ln>
            <a:noFill/>
          </a:ln>
        </p:spPr>
        <p:txBody>
          <a:bodyPr lIns="91425" tIns="45700" rIns="91425" bIns="45700" anchor="t" anchorCtr="0">
            <a:spAutoFit/>
          </a:bodyPr>
          <a:lstStyle/>
          <a:p>
            <a:pPr marL="0" marR="0" lvl="0" indent="0" algn="ctr" rtl="0">
              <a:spcBef>
                <a:spcPts val="580"/>
              </a:spcBef>
              <a:buClr>
                <a:schemeClr val="accent1"/>
              </a:buClr>
              <a:buSzPct val="25000"/>
              <a:buFont typeface="Arial"/>
              <a:buNone/>
            </a:pPr>
            <a:r>
              <a:rPr lang="en-US" sz="2600" b="0" i="0" u="none" strike="noStrike" cap="none" baseline="0">
                <a:solidFill>
                  <a:schemeClr val="accent2"/>
                </a:solidFill>
                <a:latin typeface="Arial"/>
                <a:ea typeface="Arial"/>
                <a:cs typeface="Arial"/>
                <a:sym typeface="Arial"/>
              </a:rPr>
              <a:t>“The pessimist sees difficulty in every opportunity. The optimist sees the opportunity in every difficulty.” </a:t>
            </a:r>
          </a:p>
          <a:p>
            <a:pPr marL="0" marR="0" lvl="0" indent="0" algn="ctr" rtl="0">
              <a:spcBef>
                <a:spcPts val="580"/>
              </a:spcBef>
              <a:buClr>
                <a:schemeClr val="accent1"/>
              </a:buClr>
              <a:buSzPct val="25000"/>
              <a:buFont typeface="Arial"/>
              <a:buNone/>
            </a:pPr>
            <a:r>
              <a:rPr lang="en-US" sz="2600" b="0" i="0" u="none" strike="noStrike" cap="none" baseline="0">
                <a:solidFill>
                  <a:schemeClr val="accent2"/>
                </a:solidFill>
                <a:latin typeface="Arial"/>
                <a:ea typeface="Arial"/>
                <a:cs typeface="Arial"/>
                <a:sym typeface="Arial"/>
              </a:rPr>
              <a:t>~Winston Churchill</a:t>
            </a:r>
          </a:p>
        </p:txBody>
      </p:sp>
      <p:sp>
        <p:nvSpPr>
          <p:cNvPr id="56" name="Shape 56"/>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57" name="Shape 57"/>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58" name="Shape 58"/>
          <p:cNvSpPr txBox="1">
            <a:spLocks noGrp="1"/>
          </p:cNvSpPr>
          <p:nvPr>
            <p:ph type="ctrTitle"/>
          </p:nvPr>
        </p:nvSpPr>
        <p:spPr>
          <a:xfrm>
            <a:off x="457200" y="1506537"/>
            <a:ext cx="8229600" cy="1470024"/>
          </a:xfrm>
          <a:prstGeom prst="rect">
            <a:avLst/>
          </a:prstGeom>
          <a:noFill/>
          <a:ln>
            <a:noFill/>
          </a:ln>
        </p:spPr>
        <p:txBody>
          <a:bodyPr lIns="91425" tIns="45700" rIns="91425" bIns="91425" anchor="ctr" anchorCtr="0">
            <a:spAutoFit/>
          </a:bodyPr>
          <a:lstStyle/>
          <a:p>
            <a:pPr marL="0" marR="0" lvl="0" indent="0" algn="ctr" rtl="0">
              <a:spcBef>
                <a:spcPts val="0"/>
              </a:spcBef>
              <a:buClr>
                <a:srgbClr val="FFFFFF"/>
              </a:buClr>
              <a:buSzPct val="25000"/>
              <a:buFont typeface="Arial"/>
              <a:buNone/>
            </a:pPr>
            <a:r>
              <a:rPr lang="en-US" sz="4000" b="0" i="0" u="none" strike="noStrike" cap="none" baseline="0">
                <a:solidFill>
                  <a:srgbClr val="FFFFFF"/>
                </a:solidFill>
                <a:latin typeface="Arial"/>
                <a:ea typeface="Arial"/>
                <a:cs typeface="Arial"/>
                <a:sym typeface="Arial"/>
              </a:rPr>
              <a:t>Welcome to Ms. Server’s English class! </a:t>
            </a:r>
          </a:p>
        </p:txBody>
      </p:sp>
      <p:sp>
        <p:nvSpPr>
          <p:cNvPr id="59" name="Shape 59"/>
          <p:cNvSpPr txBox="1">
            <a:spLocks noGrp="1"/>
          </p:cNvSpPr>
          <p:nvPr>
            <p:ph type="sldNum" idx="12"/>
          </p:nvPr>
        </p:nvSpPr>
        <p:spPr>
          <a:xfrm>
            <a:off x="146050" y="6210300"/>
            <a:ext cx="457200" cy="457200"/>
          </a:xfrm>
          <a:prstGeom prst="rect">
            <a:avLst/>
          </a:prstGeom>
          <a:solidFill>
            <a:schemeClr val="accent1"/>
          </a:solidFill>
          <a:ln>
            <a:noFill/>
          </a:ln>
        </p:spPr>
        <p:txBody>
          <a:bodyPr lIns="0" tIns="0" rIns="0" bIns="0" anchor="ctr" anchorCtr="1">
            <a:spAutoFit/>
          </a:bodyPr>
          <a:lstStyle/>
          <a:p>
            <a:pPr marL="0" marR="0" lvl="0" indent="0" algn="l" rtl="0">
              <a:buSzPct val="25000"/>
              <a:buNone/>
            </a:pPr>
            <a:r>
              <a:rPr lang="en-US"/>
              <a:t>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*Note:</a:t>
            </a:r>
          </a:p>
        </p:txBody>
      </p:sp>
      <p:sp>
        <p:nvSpPr>
          <p:cNvPr id="209" name="Shape 209"/>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210" name="Shape 210"/>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211" name="Shape 211"/>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0" marR="0" lvl="0" indent="0" algn="l" rtl="0">
              <a:lnSpc>
                <a:spcPct val="90000"/>
              </a:lnSpc>
              <a:buClr>
                <a:schemeClr val="accent1"/>
              </a:buClr>
              <a:buSzPct val="85937"/>
              <a:buFont typeface="Arial"/>
              <a:buChar char="•"/>
            </a:pPr>
            <a:r>
              <a:rPr lang="en-US" sz="3200" b="0" i="0" u="none" strike="noStrike" cap="none" baseline="0">
                <a:solidFill>
                  <a:schemeClr val="dk1"/>
                </a:solidFill>
                <a:latin typeface="Arial"/>
                <a:ea typeface="Arial"/>
                <a:cs typeface="Arial"/>
                <a:sym typeface="Arial"/>
              </a:rPr>
              <a:t>If you are absent from class due to a sports-related activity, your assignments will be due the next day you return to class. If you miss a test due to a sports-related activity or to an excused absence and knew about the test prior to your absence, you will be required to make the test up the following day you return to school unless you have made prior arrangements with me. </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The ball is in your court!</a:t>
            </a:r>
          </a:p>
        </p:txBody>
      </p:sp>
      <p:sp>
        <p:nvSpPr>
          <p:cNvPr id="217" name="Shape 217"/>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218" name="Shape 218"/>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219" name="Shape 219"/>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Again, all make-up work is YOUR responsibility!</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I will not remember between 125 kids who missed what day, and your grade and success depends on it!</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Practice ownership!</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Field trip?</a:t>
            </a:r>
          </a:p>
        </p:txBody>
      </p:sp>
      <p:sp>
        <p:nvSpPr>
          <p:cNvPr id="225" name="Shape 225"/>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226" name="Shape 226"/>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227" name="Shape 227"/>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If you are absent due to a fieldtrip, the assignment(s) will still be due by the assigned deadline. There will be no exceptions. However, you may turn in your work the day before your trip. </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Plan ahead! This is YOUR responsibility! </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Now for good ol’ class rules:</a:t>
            </a:r>
          </a:p>
        </p:txBody>
      </p:sp>
      <p:sp>
        <p:nvSpPr>
          <p:cNvPr id="233" name="Shape 233"/>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234" name="Shape 234"/>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235" name="Shape 235"/>
          <p:cNvSpPr txBox="1">
            <a:spLocks noGrp="1"/>
          </p:cNvSpPr>
          <p:nvPr>
            <p:ph type="body" idx="1"/>
          </p:nvPr>
        </p:nvSpPr>
        <p:spPr>
          <a:xfrm>
            <a:off x="685800" y="1828800"/>
            <a:ext cx="7772400" cy="4114800"/>
          </a:xfrm>
          <a:prstGeom prst="rect">
            <a:avLst/>
          </a:prstGeom>
          <a:noFill/>
          <a:ln>
            <a:noFill/>
          </a:ln>
        </p:spPr>
        <p:txBody>
          <a:bodyPr lIns="91425" tIns="45700" rIns="91425" bIns="45700" anchor="t" anchorCtr="0">
            <a:spAutoFit/>
          </a:bodyPr>
          <a:lstStyle/>
          <a:p>
            <a:pPr marL="0" marR="0" lvl="0" indent="0" algn="l" rtl="0">
              <a:lnSpc>
                <a:spcPct val="90000"/>
              </a:lnSpc>
              <a:buClr>
                <a:schemeClr val="accent1"/>
              </a:buClr>
              <a:buSzPct val="85937"/>
              <a:buFont typeface="Arial"/>
              <a:buChar char="•"/>
            </a:pPr>
            <a:r>
              <a:rPr lang="en-US" sz="3200" b="0" i="0" u="none" strike="noStrike" cap="none" baseline="0">
                <a:solidFill>
                  <a:schemeClr val="dk1"/>
                </a:solidFill>
                <a:latin typeface="Arial"/>
                <a:ea typeface="Arial"/>
                <a:cs typeface="Arial"/>
                <a:sym typeface="Arial"/>
              </a:rPr>
              <a:t>Be on time (Which “P” is that?)</a:t>
            </a:r>
          </a:p>
          <a:p>
            <a:pPr marL="0" marR="0" lvl="0" indent="0" algn="l" rtl="0">
              <a:lnSpc>
                <a:spcPct val="90000"/>
              </a:lnSpc>
              <a:buClr>
                <a:schemeClr val="accent1"/>
              </a:buClr>
              <a:buSzPct val="85937"/>
              <a:buFont typeface="Arial"/>
              <a:buChar char="•"/>
            </a:pPr>
            <a:r>
              <a:rPr lang="en-US" sz="3200" b="0" i="0" u="none" strike="noStrike" cap="none" baseline="0">
                <a:solidFill>
                  <a:schemeClr val="dk1"/>
                </a:solidFill>
                <a:latin typeface="Arial"/>
                <a:ea typeface="Arial"/>
                <a:cs typeface="Arial"/>
                <a:sym typeface="Arial"/>
              </a:rPr>
              <a:t>Stay seated the entire period unless directed to do otherwise.</a:t>
            </a:r>
          </a:p>
          <a:p>
            <a:pPr marL="0" marR="0" lvl="0" indent="0" algn="l" rtl="0">
              <a:lnSpc>
                <a:spcPct val="90000"/>
              </a:lnSpc>
              <a:buClr>
                <a:schemeClr val="accent1"/>
              </a:buClr>
              <a:buSzPct val="85937"/>
              <a:buFont typeface="Arial"/>
              <a:buChar char="•"/>
            </a:pPr>
            <a:r>
              <a:rPr lang="en-US" sz="3200" b="0" i="0" u="none" strike="noStrike" cap="none" baseline="0">
                <a:solidFill>
                  <a:schemeClr val="dk1"/>
                </a:solidFill>
                <a:latin typeface="Arial"/>
                <a:ea typeface="Arial"/>
                <a:cs typeface="Arial"/>
                <a:sym typeface="Arial"/>
              </a:rPr>
              <a:t>You will be allowed </a:t>
            </a:r>
            <a:r>
              <a:rPr lang="en-US" sz="3200" b="0" i="1" u="none" strike="noStrike" cap="none" baseline="0">
                <a:solidFill>
                  <a:schemeClr val="dk1"/>
                </a:solidFill>
                <a:latin typeface="Arial"/>
                <a:ea typeface="Arial"/>
                <a:cs typeface="Arial"/>
                <a:sym typeface="Arial"/>
              </a:rPr>
              <a:t>two</a:t>
            </a:r>
            <a:r>
              <a:rPr lang="en-US" sz="3200" b="0" i="0" u="none" strike="noStrike" cap="none" baseline="0">
                <a:solidFill>
                  <a:schemeClr val="dk1"/>
                </a:solidFill>
                <a:latin typeface="Arial"/>
                <a:ea typeface="Arial"/>
                <a:cs typeface="Arial"/>
                <a:sym typeface="Arial"/>
              </a:rPr>
              <a:t> emergency hall passes per semester. [If you have a medical problem, you </a:t>
            </a:r>
            <a:r>
              <a:rPr lang="en-US" sz="3200" b="0" i="1" u="none" strike="noStrike" cap="none" baseline="0">
                <a:solidFill>
                  <a:schemeClr val="dk1"/>
                </a:solidFill>
                <a:latin typeface="Arial"/>
                <a:ea typeface="Arial"/>
                <a:cs typeface="Arial"/>
                <a:sym typeface="Arial"/>
              </a:rPr>
              <a:t>must </a:t>
            </a:r>
            <a:r>
              <a:rPr lang="en-US" sz="3200" b="0" i="0" u="none" strike="noStrike" cap="none" baseline="0">
                <a:solidFill>
                  <a:schemeClr val="dk1"/>
                </a:solidFill>
                <a:latin typeface="Arial"/>
                <a:ea typeface="Arial"/>
                <a:cs typeface="Arial"/>
                <a:sym typeface="Arial"/>
              </a:rPr>
              <a:t>have a documented note stating the issue and how I can best accommodate you.]</a:t>
            </a:r>
          </a:p>
          <a:p>
            <a:pPr marL="0" marR="0" lvl="0" indent="0" algn="l" rtl="0">
              <a:lnSpc>
                <a:spcPct val="90000"/>
              </a:lnSpc>
              <a:buClr>
                <a:schemeClr val="accent1"/>
              </a:buClr>
              <a:buSzPct val="85937"/>
              <a:buFont typeface="Arial"/>
              <a:buChar char="•"/>
            </a:pPr>
            <a:r>
              <a:rPr lang="en-US" sz="3200" b="0" i="0" u="none" strike="noStrike" cap="none" baseline="0">
                <a:solidFill>
                  <a:schemeClr val="dk1"/>
                </a:solidFill>
                <a:latin typeface="Arial"/>
                <a:ea typeface="Arial"/>
                <a:cs typeface="Arial"/>
                <a:sym typeface="Arial"/>
              </a:rPr>
              <a:t> Be prepared. </a:t>
            </a:r>
          </a:p>
          <a:p>
            <a:endParaRPr/>
          </a:p>
          <a:p>
            <a:endParaRP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Pet Peeves</a:t>
            </a:r>
          </a:p>
        </p:txBody>
      </p:sp>
      <p:sp>
        <p:nvSpPr>
          <p:cNvPr id="241" name="Shape 241"/>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242" name="Shape 242"/>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243" name="Shape 243"/>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0" marR="0" lvl="0" indent="0" algn="l" rtl="0">
              <a:lnSpc>
                <a:spcPct val="90000"/>
              </a:lnSpc>
              <a:buClr>
                <a:schemeClr val="accent1"/>
              </a:buClr>
              <a:buSzPct val="86111"/>
              <a:buFont typeface="Arial"/>
              <a:buChar char="•"/>
            </a:pPr>
            <a:r>
              <a:rPr lang="en-US" sz="3000" b="0" i="0" u="none" strike="noStrike" cap="none" baseline="0">
                <a:solidFill>
                  <a:schemeClr val="dk1"/>
                </a:solidFill>
                <a:latin typeface="Arial"/>
                <a:ea typeface="Arial"/>
                <a:cs typeface="Arial"/>
                <a:sym typeface="Arial"/>
              </a:rPr>
              <a:t>Keep your negative thoughts to yourself. You bring down </a:t>
            </a:r>
            <a:r>
              <a:rPr lang="en-US" sz="3000" b="0" i="1" u="none" strike="noStrike" cap="none" baseline="0">
                <a:solidFill>
                  <a:schemeClr val="dk1"/>
                </a:solidFill>
                <a:latin typeface="Arial"/>
                <a:ea typeface="Arial"/>
                <a:cs typeface="Arial"/>
                <a:sym typeface="Arial"/>
              </a:rPr>
              <a:t>everyone </a:t>
            </a:r>
            <a:r>
              <a:rPr lang="en-US" sz="3000" b="0" i="0" u="none" strike="noStrike" cap="none" baseline="0">
                <a:solidFill>
                  <a:schemeClr val="dk1"/>
                </a:solidFill>
                <a:latin typeface="Arial"/>
                <a:ea typeface="Arial"/>
                <a:cs typeface="Arial"/>
                <a:sym typeface="Arial"/>
              </a:rPr>
              <a:t>if and when you complain. </a:t>
            </a:r>
          </a:p>
          <a:p>
            <a:pPr marL="0" marR="0" lvl="0" indent="0" algn="l" rtl="0">
              <a:lnSpc>
                <a:spcPct val="90000"/>
              </a:lnSpc>
              <a:buClr>
                <a:schemeClr val="accent1"/>
              </a:buClr>
              <a:buSzPct val="86111"/>
              <a:buFont typeface="Arial"/>
              <a:buChar char="•"/>
            </a:pPr>
            <a:r>
              <a:rPr lang="en-US" sz="3000" b="0" i="1" u="none" strike="noStrike" cap="none" baseline="0">
                <a:solidFill>
                  <a:schemeClr val="dk1"/>
                </a:solidFill>
                <a:latin typeface="Arial"/>
                <a:ea typeface="Arial"/>
                <a:cs typeface="Arial"/>
                <a:sym typeface="Arial"/>
              </a:rPr>
              <a:t>You forgot it? You bought it.</a:t>
            </a:r>
            <a:r>
              <a:rPr lang="en-US" sz="3000" b="0" i="0" u="none" strike="noStrike" cap="none" baseline="0">
                <a:solidFill>
                  <a:schemeClr val="dk1"/>
                </a:solidFill>
                <a:latin typeface="Arial"/>
                <a:ea typeface="Arial"/>
                <a:cs typeface="Arial"/>
                <a:sym typeface="Arial"/>
              </a:rPr>
              <a:t> Failure to bring a writing utensil will cost you a dollar—yes, a whole dollar </a:t>
            </a:r>
            <a:r>
              <a:rPr lang="en-US" sz="3000" b="0" i="1" u="none" strike="noStrike" cap="none" baseline="0">
                <a:solidFill>
                  <a:schemeClr val="dk1"/>
                </a:solidFill>
                <a:latin typeface="Arial"/>
                <a:ea typeface="Arial"/>
                <a:cs typeface="Arial"/>
                <a:sym typeface="Arial"/>
              </a:rPr>
              <a:t>or</a:t>
            </a:r>
            <a:r>
              <a:rPr lang="en-US" sz="3000" b="0" i="0" u="none" strike="noStrike" cap="none" baseline="0">
                <a:solidFill>
                  <a:schemeClr val="dk1"/>
                </a:solidFill>
                <a:latin typeface="Arial"/>
                <a:ea typeface="Arial"/>
                <a:cs typeface="Arial"/>
                <a:sym typeface="Arial"/>
              </a:rPr>
              <a:t> a teacher detention. </a:t>
            </a:r>
          </a:p>
          <a:p>
            <a:pPr marL="0" marR="0" lvl="0" indent="0" algn="l" rtl="0">
              <a:lnSpc>
                <a:spcPct val="90000"/>
              </a:lnSpc>
              <a:buClr>
                <a:schemeClr val="accent1"/>
              </a:buClr>
              <a:buSzPct val="86111"/>
              <a:buFont typeface="Arial"/>
              <a:buChar char="•"/>
            </a:pPr>
            <a:r>
              <a:rPr lang="en-US" sz="3000" b="0" i="0" u="none" strike="noStrike" cap="none" baseline="0">
                <a:solidFill>
                  <a:schemeClr val="dk1"/>
                </a:solidFill>
                <a:latin typeface="Arial"/>
                <a:ea typeface="Arial"/>
                <a:cs typeface="Arial"/>
                <a:sym typeface="Arial"/>
              </a:rPr>
              <a:t>You </a:t>
            </a:r>
            <a:r>
              <a:rPr lang="en-US" sz="3000" b="0" i="1" u="none" strike="noStrike" cap="none" baseline="0">
                <a:solidFill>
                  <a:schemeClr val="dk1"/>
                </a:solidFill>
                <a:latin typeface="Arial"/>
                <a:ea typeface="Arial"/>
                <a:cs typeface="Arial"/>
                <a:sym typeface="Arial"/>
              </a:rPr>
              <a:t>must</a:t>
            </a:r>
            <a:r>
              <a:rPr lang="en-US" sz="3000" b="0" i="0" u="none" strike="noStrike" cap="none" baseline="0">
                <a:solidFill>
                  <a:schemeClr val="dk1"/>
                </a:solidFill>
                <a:latin typeface="Arial"/>
                <a:ea typeface="Arial"/>
                <a:cs typeface="Arial"/>
                <a:sym typeface="Arial"/>
              </a:rPr>
              <a:t> be in your seat and ready to go when the tardy bell rings or you are late. </a:t>
            </a:r>
          </a:p>
          <a:p>
            <a:pPr marL="0" marR="0" lvl="0" indent="0" algn="l" rtl="0">
              <a:lnSpc>
                <a:spcPct val="90000"/>
              </a:lnSpc>
              <a:buClr>
                <a:schemeClr val="accent1"/>
              </a:buClr>
              <a:buSzPct val="86111"/>
              <a:buFont typeface="Arial"/>
              <a:buChar char="•"/>
            </a:pPr>
            <a:r>
              <a:rPr lang="en-US" sz="3000" b="0" i="0" u="none" strike="noStrike" cap="none" baseline="0">
                <a:solidFill>
                  <a:schemeClr val="dk1"/>
                </a:solidFill>
                <a:latin typeface="Arial"/>
                <a:ea typeface="Arial"/>
                <a:cs typeface="Arial"/>
                <a:sym typeface="Arial"/>
              </a:rPr>
              <a:t>My property is exactly that—mine. </a:t>
            </a:r>
          </a:p>
          <a:p>
            <a:pPr marL="0" marR="0" lvl="0" indent="0" algn="l" rtl="0">
              <a:lnSpc>
                <a:spcPct val="90000"/>
              </a:lnSpc>
              <a:buClr>
                <a:schemeClr val="accent1"/>
              </a:buClr>
              <a:buSzPct val="86111"/>
              <a:buFont typeface="Arial"/>
              <a:buChar char="•"/>
            </a:pPr>
            <a:r>
              <a:rPr lang="en-US" sz="3000" b="0" i="0" u="none" strike="noStrike" cap="none" baseline="0">
                <a:solidFill>
                  <a:schemeClr val="dk1"/>
                </a:solidFill>
                <a:latin typeface="Arial"/>
                <a:ea typeface="Arial"/>
                <a:cs typeface="Arial"/>
                <a:sym typeface="Arial"/>
              </a:rPr>
              <a:t>Refrain from talking over one another; </a:t>
            </a:r>
            <a:r>
              <a:rPr lang="en-US" sz="3000" b="0" i="1" u="none" strike="noStrike" cap="none" baseline="0">
                <a:solidFill>
                  <a:schemeClr val="dk1"/>
                </a:solidFill>
                <a:latin typeface="Arial"/>
                <a:ea typeface="Arial"/>
                <a:cs typeface="Arial"/>
                <a:sym typeface="Arial"/>
              </a:rPr>
              <a:t>everyone </a:t>
            </a:r>
            <a:r>
              <a:rPr lang="en-US" sz="3000" b="0" i="0" u="none" strike="noStrike" cap="none" baseline="0">
                <a:solidFill>
                  <a:schemeClr val="dk1"/>
                </a:solidFill>
                <a:latin typeface="Arial"/>
                <a:ea typeface="Arial"/>
                <a:cs typeface="Arial"/>
                <a:sym typeface="Arial"/>
              </a:rPr>
              <a:t>has a worthy voice and opinion to share. </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3600" b="0" i="0" u="none" strike="noStrike" cap="none" baseline="0">
                <a:solidFill>
                  <a:schemeClr val="dk2"/>
                </a:solidFill>
                <a:latin typeface="Arial"/>
                <a:ea typeface="Arial"/>
                <a:cs typeface="Arial"/>
                <a:sym typeface="Arial"/>
              </a:rPr>
              <a:t>A toddler’s favorite word:</a:t>
            </a:r>
          </a:p>
        </p:txBody>
      </p:sp>
      <p:sp>
        <p:nvSpPr>
          <p:cNvPr id="249" name="Shape 249"/>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250" name="Shape 250"/>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251" name="Shape 251"/>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0" marR="0" lvl="0" indent="0" algn="l" rtl="0">
              <a:buClr>
                <a:schemeClr val="dk1"/>
              </a:buClr>
              <a:buSzPct val="25000"/>
              <a:buFont typeface="Arial"/>
              <a:buNone/>
            </a:pPr>
            <a:r>
              <a:rPr lang="en-US" sz="3600" b="0" i="0" u="none" strike="noStrike" cap="none" baseline="0">
                <a:solidFill>
                  <a:schemeClr val="dk1"/>
                </a:solidFill>
                <a:latin typeface="Arial"/>
                <a:ea typeface="Arial"/>
                <a:cs typeface="Arial"/>
                <a:sym typeface="Arial"/>
              </a:rPr>
              <a:t>NO:</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Abusing technology privileges</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Putting on make-up</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Eating/drinking (besides water) </a:t>
            </a:r>
          </a:p>
          <a:p>
            <a:pPr marL="0" marR="0" lvl="0" indent="0" algn="l" rtl="0">
              <a:buClr>
                <a:schemeClr val="accent1"/>
              </a:buClr>
              <a:buSzPct val="85648"/>
              <a:buFont typeface="Arial"/>
              <a:buChar char="•"/>
            </a:pPr>
            <a:r>
              <a:rPr lang="en-US" sz="3600"/>
              <a:t>Getting out of your seat without permission</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Deliberately distracting others</a:t>
            </a:r>
          </a:p>
          <a:p>
            <a:endParaRPr/>
          </a:p>
          <a:p>
            <a:endParaRP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Extra Help!</a:t>
            </a:r>
          </a:p>
        </p:txBody>
      </p:sp>
      <p:sp>
        <p:nvSpPr>
          <p:cNvPr id="257" name="Shape 257"/>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258" name="Shape 258"/>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259" name="Shape 259"/>
          <p:cNvSpPr txBox="1">
            <a:spLocks noGrp="1"/>
          </p:cNvSpPr>
          <p:nvPr>
            <p:ph type="body" idx="1"/>
          </p:nvPr>
        </p:nvSpPr>
        <p:spPr>
          <a:xfrm>
            <a:off x="914400" y="1447800"/>
            <a:ext cx="7772400" cy="4992599"/>
          </a:xfrm>
          <a:prstGeom prst="rect">
            <a:avLst/>
          </a:prstGeom>
          <a:noFill/>
          <a:ln>
            <a:noFill/>
          </a:ln>
        </p:spPr>
        <p:txBody>
          <a:bodyPr lIns="91425" tIns="45700" rIns="91425" bIns="45700" anchor="t" anchorCtr="0">
            <a:spAutoFit/>
          </a:bodyPr>
          <a:lstStyle/>
          <a:p>
            <a:pPr marL="0" marR="0" lvl="0" indent="0" algn="l" rtl="0">
              <a:lnSpc>
                <a:spcPct val="90000"/>
              </a:lnSpc>
              <a:buClr>
                <a:schemeClr val="accent1"/>
              </a:buClr>
              <a:buSzPct val="86309"/>
              <a:buFont typeface="Arial"/>
              <a:buChar char="•"/>
            </a:pPr>
            <a:r>
              <a:rPr lang="en-US" sz="2800" b="0" i="0" u="none" strike="noStrike" cap="none" baseline="0">
                <a:solidFill>
                  <a:schemeClr val="dk1"/>
                </a:solidFill>
                <a:latin typeface="Arial"/>
                <a:ea typeface="Arial"/>
                <a:cs typeface="Arial"/>
                <a:sym typeface="Arial"/>
              </a:rPr>
              <a:t>I am here to help you, and I am happy to do it!</a:t>
            </a:r>
          </a:p>
          <a:p>
            <a:pPr marL="0" marR="0" lvl="0" indent="0" algn="l" rtl="0">
              <a:lnSpc>
                <a:spcPct val="90000"/>
              </a:lnSpc>
              <a:buNone/>
            </a:pPr>
            <a:r>
              <a:rPr lang="en-US" sz="2800" b="1" i="1" u="none" strike="noStrike" cap="none" baseline="0">
                <a:solidFill>
                  <a:schemeClr val="dk1"/>
                </a:solidFill>
                <a:latin typeface="Arial"/>
                <a:ea typeface="Arial"/>
                <a:cs typeface="Arial"/>
                <a:sym typeface="Arial"/>
              </a:rPr>
              <a:t>Note: </a:t>
            </a:r>
            <a:r>
              <a:rPr lang="en-US" sz="2800" b="0" i="1" u="none" strike="noStrike" cap="none" baseline="0">
                <a:solidFill>
                  <a:schemeClr val="dk1"/>
                </a:solidFill>
                <a:latin typeface="Arial"/>
                <a:ea typeface="Arial"/>
                <a:cs typeface="Arial"/>
                <a:sym typeface="Arial"/>
              </a:rPr>
              <a:t>However, I will only be here in th</a:t>
            </a:r>
            <a:r>
              <a:rPr lang="en-US" sz="2800" i="1"/>
              <a:t>e afternoons</a:t>
            </a:r>
            <a:r>
              <a:rPr lang="en-US" sz="2800" b="0" i="1" u="none" strike="noStrike" cap="none" baseline="0">
                <a:solidFill>
                  <a:schemeClr val="dk1"/>
                </a:solidFill>
                <a:latin typeface="Arial"/>
                <a:ea typeface="Arial"/>
                <a:cs typeface="Arial"/>
                <a:sym typeface="Arial"/>
              </a:rPr>
              <a:t>, because I work at two schools. </a:t>
            </a:r>
          </a:p>
          <a:p>
            <a:endParaRPr/>
          </a:p>
          <a:p>
            <a:pPr marL="0" marR="0" lvl="0" indent="0" algn="l" rtl="0">
              <a:lnSpc>
                <a:spcPct val="90000"/>
              </a:lnSpc>
              <a:buClr>
                <a:schemeClr val="accent1"/>
              </a:buClr>
              <a:buSzPct val="86309"/>
              <a:buFont typeface="Arial"/>
              <a:buChar char="•"/>
            </a:pPr>
            <a:r>
              <a:rPr lang="en-US" sz="2800" b="0" i="0" u="none" strike="noStrike" cap="none" baseline="0">
                <a:solidFill>
                  <a:schemeClr val="dk1"/>
                </a:solidFill>
                <a:latin typeface="Arial"/>
                <a:ea typeface="Arial"/>
                <a:cs typeface="Arial"/>
                <a:sym typeface="Arial"/>
              </a:rPr>
              <a:t>That means if you need to make up an assignment, get extra tutoring, or God-forbid, serve a detention, you MUST make it up before school.</a:t>
            </a:r>
          </a:p>
          <a:p>
            <a:endParaRPr/>
          </a:p>
          <a:p>
            <a:pPr marL="0" marR="0" lvl="0" indent="0" algn="l" rtl="0">
              <a:lnSpc>
                <a:spcPct val="90000"/>
              </a:lnSpc>
              <a:buClr>
                <a:schemeClr val="accent1"/>
              </a:buClr>
              <a:buSzPct val="86309"/>
              <a:buFont typeface="Arial"/>
              <a:buChar char="•"/>
            </a:pPr>
            <a:r>
              <a:rPr lang="en-US" sz="2800" b="0" i="0" u="none" strike="noStrike" cap="none" baseline="0">
                <a:solidFill>
                  <a:schemeClr val="dk1"/>
                </a:solidFill>
                <a:latin typeface="Arial"/>
                <a:ea typeface="Arial"/>
                <a:cs typeface="Arial"/>
                <a:sym typeface="Arial"/>
              </a:rPr>
              <a:t>Teachers have lives too, so your best bet is to make plans with me </a:t>
            </a:r>
            <a:r>
              <a:rPr lang="en-US" sz="2800" b="0" i="1" u="none" strike="noStrike" cap="none" baseline="0">
                <a:solidFill>
                  <a:schemeClr val="dk1"/>
                </a:solidFill>
                <a:latin typeface="Arial"/>
                <a:ea typeface="Arial"/>
                <a:cs typeface="Arial"/>
                <a:sym typeface="Arial"/>
              </a:rPr>
              <a:t>before </a:t>
            </a:r>
            <a:r>
              <a:rPr lang="en-US" sz="2800" b="0" i="0" u="none" strike="noStrike" cap="none" baseline="0">
                <a:solidFill>
                  <a:schemeClr val="dk1"/>
                </a:solidFill>
                <a:latin typeface="Arial"/>
                <a:ea typeface="Arial"/>
                <a:cs typeface="Arial"/>
                <a:sym typeface="Arial"/>
              </a:rPr>
              <a:t>coming in to see me! :)</a:t>
            </a:r>
          </a:p>
          <a:p>
            <a:endParaRP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3600" b="0" i="0" u="none" strike="noStrike" cap="none" baseline="0">
                <a:solidFill>
                  <a:schemeClr val="dk2"/>
                </a:solidFill>
                <a:latin typeface="Arial"/>
                <a:ea typeface="Arial"/>
                <a:cs typeface="Arial"/>
                <a:sym typeface="Arial"/>
              </a:rPr>
              <a:t>What does a day in the life of </a:t>
            </a:r>
            <a:r>
              <a:rPr lang="en-US" sz="3600"/>
              <a:t>9th Grade Lit. &amp; Comp. </a:t>
            </a:r>
            <a:r>
              <a:rPr lang="en-US" sz="3600" b="0" i="0" u="none" strike="noStrike" cap="none" baseline="0">
                <a:solidFill>
                  <a:schemeClr val="dk2"/>
                </a:solidFill>
                <a:latin typeface="Arial"/>
                <a:ea typeface="Arial"/>
                <a:cs typeface="Arial"/>
                <a:sym typeface="Arial"/>
              </a:rPr>
              <a:t>look like? </a:t>
            </a:r>
          </a:p>
        </p:txBody>
      </p:sp>
      <p:sp>
        <p:nvSpPr>
          <p:cNvPr id="265" name="Shape 265"/>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266" name="Shape 266"/>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267" name="Shape 267"/>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Warm up/Bell Ringer: </a:t>
            </a:r>
          </a:p>
          <a:p>
            <a:pPr marL="0" marR="0" lvl="0" indent="0" algn="l" rtl="0">
              <a:buClr>
                <a:schemeClr val="dk1"/>
              </a:buClr>
              <a:buSzPct val="25000"/>
              <a:buFont typeface="Arial"/>
              <a:buNone/>
            </a:pPr>
            <a:r>
              <a:rPr lang="en-US" sz="3600" b="0" i="0" u="none" strike="noStrike" cap="none" baseline="0">
                <a:solidFill>
                  <a:schemeClr val="dk1"/>
                </a:solidFill>
                <a:latin typeface="Arial"/>
                <a:ea typeface="Arial"/>
                <a:cs typeface="Arial"/>
                <a:sym typeface="Arial"/>
              </a:rPr>
              <a:t>-DGP/DOL sentence</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standardized test question</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Writing concept (mini-lesson)</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Literature (fiction and nonfiction) /Writing </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CCGPS Standards </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Ticket out the door/Homework</a:t>
            </a:r>
          </a:p>
          <a:p>
            <a:endParaRP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Shape 272"/>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Class website!</a:t>
            </a:r>
          </a:p>
        </p:txBody>
      </p:sp>
      <p:sp>
        <p:nvSpPr>
          <p:cNvPr id="273" name="Shape 273"/>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274" name="Shape 274"/>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275" name="Shape 275"/>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I I will</a:t>
            </a:r>
            <a:r>
              <a:rPr lang="en-US" sz="3600"/>
              <a:t> update this regularly. </a:t>
            </a:r>
          </a:p>
          <a:p>
            <a:endParaRPr/>
          </a:p>
          <a:p>
            <a:pPr marL="0" marR="0" lvl="0" indent="0" algn="l" rtl="0">
              <a:buClr>
                <a:schemeClr val="dk1"/>
              </a:buClr>
              <a:buSzPct val="25000"/>
              <a:buFont typeface="Arial"/>
              <a:buNone/>
            </a:pPr>
            <a:r>
              <a:rPr lang="en-US" sz="3600" b="0" i="0" u="sng" strike="noStrike" cap="none" baseline="0">
                <a:solidFill>
                  <a:schemeClr val="hlink"/>
                </a:solidFill>
                <a:latin typeface="Arial"/>
                <a:ea typeface="Arial"/>
                <a:cs typeface="Arial"/>
                <a:sym typeface="Arial"/>
                <a:hlinkClick r:id="rId3"/>
              </a:rPr>
              <a:t>http://serverenglish.weebly.com/</a:t>
            </a:r>
          </a:p>
          <a:p>
            <a:endParaRPr/>
          </a:p>
          <a:p>
            <a:endParaRP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endParaRPr/>
          </a:p>
        </p:txBody>
      </p:sp>
      <p:sp>
        <p:nvSpPr>
          <p:cNvPr id="281" name="Shape 281"/>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282" name="Shape 282"/>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283" name="Shape 283"/>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457200" marR="0" lvl="0" indent="-419100" algn="l" rtl="0">
              <a:buClr>
                <a:schemeClr val="accent1"/>
              </a:buClr>
              <a:buSzPct val="83333"/>
              <a:buFont typeface="Arial"/>
              <a:buChar char="•"/>
            </a:pPr>
            <a:r>
              <a:rPr lang="en-US" sz="6000">
                <a:solidFill>
                  <a:schemeClr val="dk2"/>
                </a:solidFill>
              </a:rPr>
              <a:t>Your high school foundation is NOW!</a:t>
            </a:r>
          </a:p>
          <a:p>
            <a:pPr marL="457200" marR="0" lvl="0" indent="-419100" algn="l" rtl="0">
              <a:buClr>
                <a:schemeClr val="accent1"/>
              </a:buClr>
              <a:buSzPct val="83333"/>
              <a:buFont typeface="Arial"/>
              <a:buChar char="•"/>
            </a:pPr>
            <a:r>
              <a:rPr lang="en-US" sz="6000">
                <a:solidFill>
                  <a:schemeClr val="dk2"/>
                </a:solidFill>
              </a:rPr>
              <a:t>Grades. . . </a:t>
            </a:r>
          </a:p>
          <a:p>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Today’s agenda:</a:t>
            </a:r>
          </a:p>
        </p:txBody>
      </p:sp>
      <p:sp>
        <p:nvSpPr>
          <p:cNvPr id="67" name="Shape 67"/>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68" name="Shape 68"/>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69" name="Shape 69"/>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0" marR="0" lvl="0" indent="0" algn="l" rtl="0">
              <a:buClr>
                <a:schemeClr val="accent1"/>
              </a:buClr>
              <a:buSzPct val="85227"/>
              <a:buFont typeface="Arial"/>
              <a:buChar char="•"/>
            </a:pPr>
            <a:r>
              <a:rPr lang="en-US" sz="4400" b="0" i="0" u="none" strike="noStrike" cap="none" baseline="0">
                <a:solidFill>
                  <a:schemeClr val="dk1"/>
                </a:solidFill>
                <a:latin typeface="Arial"/>
                <a:ea typeface="Arial"/>
                <a:cs typeface="Arial"/>
                <a:sym typeface="Arial"/>
              </a:rPr>
              <a:t>Syllabus (due this Friday, 1/11/13</a:t>
            </a:r>
            <a:r>
              <a:rPr lang="en-US" sz="4400"/>
              <a:t>)</a:t>
            </a:r>
          </a:p>
          <a:p>
            <a:pPr marL="0" marR="0" lvl="0" indent="0" algn="l" rtl="0">
              <a:buClr>
                <a:schemeClr val="accent1"/>
              </a:buClr>
              <a:buSzPct val="85227"/>
              <a:buFont typeface="Arial"/>
              <a:buChar char="•"/>
            </a:pPr>
            <a:r>
              <a:rPr lang="en-US" sz="4400" b="0" i="0" u="none" strike="noStrike" cap="none" baseline="0">
                <a:solidFill>
                  <a:schemeClr val="dk1"/>
                </a:solidFill>
                <a:latin typeface="Arial"/>
                <a:ea typeface="Arial"/>
                <a:cs typeface="Arial"/>
                <a:sym typeface="Arial"/>
              </a:rPr>
              <a:t>Letter to me stating goals, did well last year, improve this year. </a:t>
            </a:r>
          </a:p>
          <a:p>
            <a:endParaRP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Shape 288"/>
          <p:cNvSpPr txBox="1">
            <a:spLocks noGrp="1"/>
          </p:cNvSpPr>
          <p:nvPr>
            <p:ph type="title"/>
          </p:nvPr>
        </p:nvSpPr>
        <p:spPr>
          <a:xfrm>
            <a:off x="914400" y="274637"/>
            <a:ext cx="7772400" cy="1143000"/>
          </a:xfrm>
          <a:prstGeom prst="rect">
            <a:avLst/>
          </a:prstGeom>
        </p:spPr>
        <p:txBody>
          <a:bodyPr lIns="91425" tIns="91425" rIns="91425" bIns="91425" anchor="t" anchorCtr="0">
            <a:spAutoFit/>
          </a:bodyPr>
          <a:lstStyle/>
          <a:p>
            <a:pPr>
              <a:buNone/>
            </a:pPr>
            <a:r>
              <a:rPr lang="en-US"/>
              <a:t>Homework: </a:t>
            </a:r>
          </a:p>
        </p:txBody>
      </p:sp>
      <p:sp>
        <p:nvSpPr>
          <p:cNvPr id="289" name="Shape 289"/>
          <p:cNvSpPr txBox="1">
            <a:spLocks noGrp="1"/>
          </p:cNvSpPr>
          <p:nvPr>
            <p:ph type="body" idx="1"/>
          </p:nvPr>
        </p:nvSpPr>
        <p:spPr>
          <a:xfrm>
            <a:off x="914400" y="1447800"/>
            <a:ext cx="7723500" cy="4572000"/>
          </a:xfrm>
          <a:prstGeom prst="rect">
            <a:avLst/>
          </a:prstGeom>
        </p:spPr>
        <p:txBody>
          <a:bodyPr lIns="91425" tIns="91425" rIns="91425" bIns="91425" anchor="t" anchorCtr="0">
            <a:spAutoFit/>
          </a:bodyPr>
          <a:lstStyle/>
          <a:p>
            <a:pPr marL="457200" lvl="0" indent="-533400" rtl="0">
              <a:buClr>
                <a:schemeClr val="accent1"/>
              </a:buClr>
              <a:buSzPct val="166666"/>
              <a:buFont typeface="Arial"/>
              <a:buChar char="•"/>
            </a:pPr>
            <a:r>
              <a:rPr lang="en-US" sz="4800"/>
              <a:t>Syllabus due THIS Friday (1/11/13) </a:t>
            </a:r>
          </a:p>
          <a:p>
            <a:pPr marL="457200" lvl="0" indent="-533400" rtl="0">
              <a:buClr>
                <a:schemeClr val="accent1"/>
              </a:buClr>
              <a:buSzPct val="166666"/>
              <a:buFont typeface="Arial"/>
              <a:buChar char="•"/>
            </a:pPr>
            <a:r>
              <a:rPr lang="en-US" sz="4800"/>
              <a:t>1/2 credit Monday</a:t>
            </a:r>
          </a:p>
        </p:txBody>
      </p:sp>
      <p:sp>
        <p:nvSpPr>
          <p:cNvPr id="290" name="Shape 290"/>
          <p:cNvSpPr txBox="1">
            <a:spLocks noGrp="1"/>
          </p:cNvSpPr>
          <p:nvPr>
            <p:ph type="body" idx="2"/>
          </p:nvPr>
        </p:nvSpPr>
        <p:spPr>
          <a:xfrm>
            <a:off x="4933950" y="1447800"/>
            <a:ext cx="3749099" cy="4572000"/>
          </a:xfrm>
          <a:prstGeom prst="rect">
            <a:avLst/>
          </a:prstGeom>
        </p:spPr>
        <p:txBody>
          <a:bodyPr lIns="91425" tIns="91425" rIns="91425" bIns="91425" anchor="t" anchorCtr="0">
            <a:spAutoFit/>
          </a:bodyPr>
          <a:lstStyle/>
          <a:p>
            <a:endParaRP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Shape 295"/>
          <p:cNvSpPr txBox="1">
            <a:spLocks noGrp="1"/>
          </p:cNvSpPr>
          <p:nvPr>
            <p:ph type="title"/>
          </p:nvPr>
        </p:nvSpPr>
        <p:spPr>
          <a:xfrm>
            <a:off x="914400" y="274637"/>
            <a:ext cx="7772400" cy="1143000"/>
          </a:xfrm>
          <a:prstGeom prst="rect">
            <a:avLst/>
          </a:prstGeom>
        </p:spPr>
        <p:txBody>
          <a:bodyPr lIns="91425" tIns="91425" rIns="91425" bIns="91425" anchor="t" anchorCtr="0">
            <a:spAutoFit/>
          </a:bodyPr>
          <a:lstStyle/>
          <a:p>
            <a:pPr>
              <a:buNone/>
            </a:pPr>
            <a:r>
              <a:rPr lang="en-US"/>
              <a:t>Write a letter to me. . . </a:t>
            </a:r>
          </a:p>
        </p:txBody>
      </p:sp>
      <p:sp>
        <p:nvSpPr>
          <p:cNvPr id="296" name="Shape 296"/>
          <p:cNvSpPr txBox="1">
            <a:spLocks noGrp="1"/>
          </p:cNvSpPr>
          <p:nvPr>
            <p:ph type="body" idx="1"/>
          </p:nvPr>
        </p:nvSpPr>
        <p:spPr>
          <a:xfrm>
            <a:off x="914400" y="904059"/>
            <a:ext cx="7835700" cy="5115599"/>
          </a:xfrm>
          <a:prstGeom prst="rect">
            <a:avLst/>
          </a:prstGeom>
        </p:spPr>
        <p:txBody>
          <a:bodyPr lIns="91425" tIns="91425" rIns="91425" bIns="91425" anchor="t" anchorCtr="0">
            <a:spAutoFit/>
          </a:bodyPr>
          <a:lstStyle/>
          <a:p>
            <a:pPr lvl="0" rtl="0">
              <a:buNone/>
            </a:pPr>
            <a:r>
              <a:rPr lang="en-US" sz="2400">
                <a:solidFill>
                  <a:srgbClr val="000000"/>
                </a:solidFill>
              </a:rPr>
              <a:t>
-Reevaluate where you are this semester. Focus particularly on English, but you may also tie in some generic goals as well.</a:t>
            </a:r>
          </a:p>
          <a:p>
            <a:pPr lvl="0" rtl="0">
              <a:buNone/>
            </a:pPr>
            <a:r>
              <a:rPr lang="en-US" sz="2400">
                <a:solidFill>
                  <a:srgbClr val="000000"/>
                </a:solidFill>
              </a:rPr>
              <a:t>a)Did you accomplish your goals from last semester?</a:t>
            </a:r>
          </a:p>
          <a:p>
            <a:pPr lvl="0" rtl="0">
              <a:buNone/>
            </a:pPr>
            <a:r>
              <a:rPr lang="en-US" sz="2400">
                <a:solidFill>
                  <a:srgbClr val="000000"/>
                </a:solidFill>
              </a:rPr>
              <a:t>b)What did you do well last semester?</a:t>
            </a:r>
          </a:p>
          <a:p>
            <a:pPr lvl="0" rtl="0">
              <a:buNone/>
            </a:pPr>
            <a:r>
              <a:rPr lang="en-US" sz="2400">
                <a:solidFill>
                  <a:srgbClr val="000000"/>
                </a:solidFill>
              </a:rPr>
              <a:t>c) What do you plan to improve, and </a:t>
            </a:r>
            <a:r>
              <a:rPr lang="en-US" sz="2400" i="1">
                <a:solidFill>
                  <a:srgbClr val="000000"/>
                </a:solidFill>
              </a:rPr>
              <a:t>how</a:t>
            </a:r>
            <a:r>
              <a:rPr lang="en-US" sz="2400">
                <a:solidFill>
                  <a:srgbClr val="000000"/>
                </a:solidFill>
              </a:rPr>
              <a:t> do you plan accomplishing them?</a:t>
            </a:r>
          </a:p>
          <a:p>
            <a:pPr lvl="0" rtl="0">
              <a:buNone/>
            </a:pPr>
            <a:r>
              <a:rPr lang="en-US" sz="2400">
                <a:solidFill>
                  <a:srgbClr val="000000"/>
                </a:solidFill>
              </a:rPr>
              <a:t>Requirements:</a:t>
            </a:r>
          </a:p>
          <a:p>
            <a:pPr lvl="0" rtl="0">
              <a:buNone/>
            </a:pPr>
            <a:r>
              <a:rPr lang="en-US" sz="2400">
                <a:solidFill>
                  <a:srgbClr val="000000"/>
                </a:solidFill>
              </a:rPr>
              <a:t>1 full page (not skipping lines) </a:t>
            </a:r>
          </a:p>
          <a:p>
            <a:pPr lvl="0" rtl="0">
              <a:buNone/>
            </a:pPr>
            <a:r>
              <a:rPr lang="en-US" sz="2400">
                <a:solidFill>
                  <a:srgbClr val="000000"/>
                </a:solidFill>
              </a:rPr>
              <a:t>No: to be verbs, fragments, run-ons. . .</a:t>
            </a:r>
          </a:p>
          <a:p>
            <a:pPr>
              <a:buNone/>
            </a:pPr>
            <a:r>
              <a:rPr lang="en-US" sz="2400">
                <a:solidFill>
                  <a:srgbClr val="000000"/>
                </a:solidFill>
              </a:rPr>
              <a:t>Use: at least 3 semicolons properly.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R-E-S-P-E-C-T!</a:t>
            </a:r>
          </a:p>
        </p:txBody>
      </p:sp>
      <p:sp>
        <p:nvSpPr>
          <p:cNvPr id="75" name="Shape 75"/>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76" name="Shape 76"/>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77" name="Shape 77"/>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0" marR="0" lvl="0" indent="0" algn="l" rtl="0">
              <a:buClr>
                <a:schemeClr val="accent1"/>
              </a:buClr>
              <a:buSzPct val="84595"/>
              <a:buFont typeface="Arial"/>
              <a:buChar char="•"/>
            </a:pPr>
            <a:r>
              <a:rPr lang="en-US" sz="6600" b="0" i="0" u="none" strike="noStrike" cap="none" baseline="0">
                <a:solidFill>
                  <a:schemeClr val="dk1"/>
                </a:solidFill>
                <a:latin typeface="Arial"/>
                <a:ea typeface="Arial"/>
                <a:cs typeface="Arial"/>
                <a:sym typeface="Arial"/>
              </a:rPr>
              <a:t>Respect others. </a:t>
            </a:r>
          </a:p>
          <a:p>
            <a:pPr marL="0" marR="0" lvl="0" indent="0" algn="l" rtl="0">
              <a:buClr>
                <a:schemeClr val="accent1"/>
              </a:buClr>
              <a:buSzPct val="84595"/>
              <a:buFont typeface="Arial"/>
              <a:buChar char="•"/>
            </a:pPr>
            <a:r>
              <a:rPr lang="en-US" sz="6600" b="0" i="0" u="none" strike="noStrike" cap="none" baseline="0">
                <a:solidFill>
                  <a:schemeClr val="dk1"/>
                </a:solidFill>
                <a:latin typeface="Arial"/>
                <a:ea typeface="Arial"/>
                <a:cs typeface="Arial"/>
                <a:sym typeface="Arial"/>
              </a:rPr>
              <a:t>Respect yourself.</a:t>
            </a:r>
          </a:p>
          <a:p>
            <a:pPr marL="0" marR="0" lvl="0" indent="0" algn="l" rtl="0">
              <a:buClr>
                <a:schemeClr val="accent1"/>
              </a:buClr>
              <a:buSzPct val="84595"/>
              <a:buFont typeface="Arial"/>
              <a:buChar char="•"/>
            </a:pPr>
            <a:r>
              <a:rPr lang="en-US" sz="6600" b="0" i="0" u="none" strike="noStrike" cap="none" baseline="0">
                <a:solidFill>
                  <a:schemeClr val="dk1"/>
                </a:solidFill>
                <a:latin typeface="Arial"/>
                <a:ea typeface="Arial"/>
                <a:cs typeface="Arial"/>
                <a:sym typeface="Arial"/>
              </a:rPr>
              <a:t>Respect the property. </a:t>
            </a:r>
          </a:p>
          <a:p>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Classroom Expectations</a:t>
            </a:r>
          </a:p>
        </p:txBody>
      </p:sp>
      <p:sp>
        <p:nvSpPr>
          <p:cNvPr id="83" name="Shape 83"/>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84" name="Shape 84"/>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85" name="Shape 85"/>
          <p:cNvSpPr txBox="1">
            <a:spLocks noGrp="1"/>
          </p:cNvSpPr>
          <p:nvPr>
            <p:ph type="body" idx="1"/>
          </p:nvPr>
        </p:nvSpPr>
        <p:spPr>
          <a:xfrm>
            <a:off x="609600" y="1676400"/>
            <a:ext cx="7772400" cy="4114800"/>
          </a:xfrm>
          <a:prstGeom prst="rect">
            <a:avLst/>
          </a:prstGeom>
          <a:noFill/>
          <a:ln>
            <a:noFill/>
          </a:ln>
        </p:spPr>
        <p:txBody>
          <a:bodyPr lIns="91425" tIns="45700" rIns="91425" bIns="45700" anchor="t" anchorCtr="0">
            <a:spAutoFit/>
          </a:bodyPr>
          <a:lstStyle/>
          <a:p>
            <a:pPr marL="0" marR="0" lvl="0" indent="0" algn="l" rtl="0">
              <a:lnSpc>
                <a:spcPct val="90000"/>
              </a:lnSpc>
              <a:buClr>
                <a:schemeClr val="dk1"/>
              </a:buClr>
              <a:buSzPct val="25000"/>
              <a:buFont typeface="Arial"/>
              <a:buNone/>
            </a:pPr>
            <a:r>
              <a:rPr lang="en-US" sz="3600" b="1" i="0" u="none" strike="noStrike" cap="none" baseline="0">
                <a:solidFill>
                  <a:schemeClr val="dk1"/>
                </a:solidFill>
                <a:latin typeface="Arial"/>
                <a:ea typeface="Arial"/>
                <a:cs typeface="Arial"/>
                <a:sym typeface="Arial"/>
              </a:rPr>
              <a:t>The 4 P’s. </a:t>
            </a:r>
          </a:p>
          <a:p>
            <a:pPr marL="0" marR="0" lvl="0" indent="0" algn="l" rtl="0">
              <a:lnSpc>
                <a:spcPct val="90000"/>
              </a:lnSpc>
              <a:buClr>
                <a:schemeClr val="dk1"/>
              </a:buClr>
              <a:buSzPct val="25000"/>
              <a:buFont typeface="Arial"/>
              <a:buNone/>
            </a:pPr>
            <a:r>
              <a:rPr lang="en-US" sz="2800" b="0" i="0" u="none" strike="noStrike" cap="none" baseline="0">
                <a:solidFill>
                  <a:schemeClr val="dk1"/>
                </a:solidFill>
                <a:latin typeface="Arial"/>
                <a:ea typeface="Arial"/>
                <a:cs typeface="Arial"/>
                <a:sym typeface="Arial"/>
              </a:rPr>
              <a:t>Be PROMPT: </a:t>
            </a:r>
            <a:r>
              <a:rPr lang="en-US" sz="2800" b="0" i="0" u="none" strike="noStrike" cap="none" baseline="0">
                <a:solidFill>
                  <a:schemeClr val="accent2"/>
                </a:solidFill>
                <a:latin typeface="Arial"/>
                <a:ea typeface="Arial"/>
                <a:cs typeface="Arial"/>
                <a:sym typeface="Arial"/>
              </a:rPr>
              <a:t>(arriving before the bell quiet and SEATED)</a:t>
            </a:r>
            <a:r>
              <a:rPr lang="en-US" sz="2800" b="0" i="0" u="none" strike="noStrike" cap="none" baseline="0">
                <a:solidFill>
                  <a:schemeClr val="dk1"/>
                </a:solidFill>
                <a:latin typeface="Arial"/>
                <a:ea typeface="Arial"/>
                <a:cs typeface="Arial"/>
                <a:sym typeface="Arial"/>
              </a:rPr>
              <a:t> </a:t>
            </a:r>
          </a:p>
          <a:p>
            <a:pPr marL="0" marR="0" lvl="0" indent="0" algn="l" rtl="0">
              <a:lnSpc>
                <a:spcPct val="90000"/>
              </a:lnSpc>
              <a:buClr>
                <a:schemeClr val="dk1"/>
              </a:buClr>
              <a:buSzPct val="25000"/>
              <a:buFont typeface="Arial"/>
              <a:buNone/>
            </a:pPr>
            <a:r>
              <a:rPr lang="en-US" sz="2800" b="0" i="0" u="none" strike="noStrike" cap="none" baseline="0">
                <a:solidFill>
                  <a:schemeClr val="dk1"/>
                </a:solidFill>
                <a:latin typeface="Arial"/>
                <a:ea typeface="Arial"/>
                <a:cs typeface="Arial"/>
                <a:sym typeface="Arial"/>
              </a:rPr>
              <a:t>Be PREPARED: </a:t>
            </a:r>
            <a:r>
              <a:rPr lang="en-US" sz="2800" b="0" i="0" u="none" strike="noStrike" cap="none" baseline="0">
                <a:solidFill>
                  <a:schemeClr val="accent2"/>
                </a:solidFill>
                <a:latin typeface="Arial"/>
                <a:ea typeface="Arial"/>
                <a:cs typeface="Arial"/>
                <a:sym typeface="Arial"/>
              </a:rPr>
              <a:t>(completed homework, materials, and books)</a:t>
            </a:r>
          </a:p>
          <a:p>
            <a:pPr marL="0" marR="0" lvl="0" indent="0" algn="l" rtl="0">
              <a:lnSpc>
                <a:spcPct val="90000"/>
              </a:lnSpc>
              <a:buClr>
                <a:schemeClr val="dk1"/>
              </a:buClr>
              <a:buSzPct val="25000"/>
              <a:buFont typeface="Arial"/>
              <a:buNone/>
            </a:pPr>
            <a:r>
              <a:rPr lang="en-US" sz="2800" b="0" i="0" u="none" strike="noStrike" cap="none" baseline="0">
                <a:solidFill>
                  <a:schemeClr val="dk1"/>
                </a:solidFill>
                <a:latin typeface="Arial"/>
                <a:ea typeface="Arial"/>
                <a:cs typeface="Arial"/>
                <a:sym typeface="Arial"/>
              </a:rPr>
              <a:t>Be POLITE: </a:t>
            </a:r>
            <a:r>
              <a:rPr lang="en-US" sz="2800" b="0" i="0" u="none" strike="noStrike" cap="none" baseline="0">
                <a:solidFill>
                  <a:schemeClr val="accent2"/>
                </a:solidFill>
                <a:latin typeface="Arial"/>
                <a:ea typeface="Arial"/>
                <a:cs typeface="Arial"/>
                <a:sym typeface="Arial"/>
              </a:rPr>
              <a:t>(Raising hands, not interrupting one another, avoid negative/hurtful comments)</a:t>
            </a:r>
            <a:r>
              <a:rPr lang="en-US" sz="2800" b="0" i="0" u="none" strike="noStrike" cap="none" baseline="0">
                <a:solidFill>
                  <a:schemeClr val="dk1"/>
                </a:solidFill>
                <a:latin typeface="Arial"/>
                <a:ea typeface="Arial"/>
                <a:cs typeface="Arial"/>
                <a:sym typeface="Arial"/>
              </a:rPr>
              <a:t> </a:t>
            </a:r>
          </a:p>
          <a:p>
            <a:pPr marL="0" marR="0" lvl="0" indent="0" algn="l" rtl="0">
              <a:lnSpc>
                <a:spcPct val="90000"/>
              </a:lnSpc>
              <a:buClr>
                <a:schemeClr val="dk1"/>
              </a:buClr>
              <a:buSzPct val="25000"/>
              <a:buFont typeface="Arial"/>
              <a:buNone/>
            </a:pPr>
            <a:r>
              <a:rPr lang="en-US" sz="2800" b="0" i="0" u="none" strike="noStrike" cap="none" baseline="0">
                <a:solidFill>
                  <a:schemeClr val="dk1"/>
                </a:solidFill>
                <a:latin typeface="Arial"/>
                <a:ea typeface="Arial"/>
                <a:cs typeface="Arial"/>
                <a:sym typeface="Arial"/>
              </a:rPr>
              <a:t>Be PRODUCTIVE: (</a:t>
            </a:r>
            <a:r>
              <a:rPr lang="en-US" sz="2800" b="0" i="0" u="none" strike="noStrike" cap="none" baseline="0">
                <a:solidFill>
                  <a:schemeClr val="accent2"/>
                </a:solidFill>
                <a:latin typeface="Arial"/>
                <a:ea typeface="Arial"/>
                <a:cs typeface="Arial"/>
                <a:sym typeface="Arial"/>
              </a:rPr>
              <a:t>Participating, staying on task, working hard)</a:t>
            </a:r>
          </a:p>
          <a:p>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105686" y="274637"/>
            <a:ext cx="85809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I also expect:</a:t>
            </a:r>
          </a:p>
        </p:txBody>
      </p:sp>
      <p:sp>
        <p:nvSpPr>
          <p:cNvPr id="93" name="Shape 93"/>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94" name="Shape 94"/>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95" name="Shape 95"/>
          <p:cNvSpPr txBox="1">
            <a:spLocks noGrp="1"/>
          </p:cNvSpPr>
          <p:nvPr>
            <p:ph type="body" idx="1"/>
          </p:nvPr>
        </p:nvSpPr>
        <p:spPr>
          <a:xfrm>
            <a:off x="609600" y="1295400"/>
            <a:ext cx="7772400" cy="5029199"/>
          </a:xfrm>
          <a:prstGeom prst="rect">
            <a:avLst/>
          </a:prstGeom>
          <a:noFill/>
          <a:ln>
            <a:noFill/>
          </a:ln>
        </p:spPr>
        <p:txBody>
          <a:bodyPr lIns="91425" tIns="45700" rIns="91425" bIns="45700" anchor="t" anchorCtr="0">
            <a:spAutoFit/>
          </a:bodyPr>
          <a:lstStyle/>
          <a:p>
            <a:pPr marL="0" marR="0" lvl="0" indent="0" algn="l" rtl="0">
              <a:lnSpc>
                <a:spcPct val="75000"/>
              </a:lnSpc>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Tenacity!-Not giving up easily--Diligent and persevering! </a:t>
            </a:r>
          </a:p>
          <a:p>
            <a:pPr marL="0" marR="0" lvl="0" indent="0" algn="l" rtl="0">
              <a:lnSpc>
                <a:spcPct val="75000"/>
              </a:lnSpc>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Integrity!-Doing the right thing when nobody is looking! </a:t>
            </a:r>
          </a:p>
          <a:p>
            <a:pPr marL="0" marR="0" lvl="0" indent="0" algn="l" rtl="0">
              <a:lnSpc>
                <a:spcPct val="75000"/>
              </a:lnSpc>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Synergy!-We are creating a community and must work as a team!</a:t>
            </a:r>
          </a:p>
          <a:p>
            <a:pPr marL="0" marR="0" lvl="0" indent="0" algn="l" rtl="0">
              <a:lnSpc>
                <a:spcPct val="75000"/>
              </a:lnSpc>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Autonomy! Practice it. </a:t>
            </a:r>
          </a:p>
          <a:p>
            <a:endParaRPr/>
          </a:p>
          <a:p>
            <a:pPr marL="0" marR="0" lvl="0" indent="0" algn="l" rtl="0">
              <a:lnSpc>
                <a:spcPct val="75000"/>
              </a:lnSpc>
              <a:buNone/>
            </a:pPr>
            <a:r>
              <a:rPr lang="en-US" sz="2400" b="0" i="0" u="none" strike="noStrike" cap="none" baseline="0">
                <a:solidFill>
                  <a:schemeClr val="accent2"/>
                </a:solidFill>
                <a:latin typeface="Arial"/>
                <a:ea typeface="Arial"/>
                <a:cs typeface="Arial"/>
                <a:sym typeface="Arial"/>
              </a:rPr>
              <a:t>“</a:t>
            </a:r>
            <a:r>
              <a:rPr lang="en-US" sz="2400" b="0" i="1" u="none" strike="noStrike" cap="none" baseline="0">
                <a:solidFill>
                  <a:schemeClr val="accent2"/>
                </a:solidFill>
                <a:latin typeface="Arial"/>
                <a:ea typeface="Arial"/>
                <a:cs typeface="Arial"/>
                <a:sym typeface="Arial"/>
              </a:rPr>
              <a:t>You are ALL learners, doers, and teachers.”</a:t>
            </a:r>
          </a:p>
          <a:p>
            <a:pPr marL="0" marR="0" lvl="0" indent="0" algn="l" rtl="0">
              <a:lnSpc>
                <a:spcPct val="75000"/>
              </a:lnSpc>
              <a:buClr>
                <a:schemeClr val="dk1"/>
              </a:buClr>
              <a:buSzPct val="25000"/>
              <a:buFont typeface="Arial"/>
              <a:buNone/>
            </a:pPr>
            <a:r>
              <a:rPr lang="en-US" sz="2400" b="0" i="0" u="none" strike="noStrike" cap="none" baseline="0">
                <a:solidFill>
                  <a:schemeClr val="accent2"/>
                </a:solidFill>
                <a:latin typeface="Arial"/>
                <a:ea typeface="Arial"/>
                <a:cs typeface="Arial"/>
                <a:sym typeface="Arial"/>
              </a:rPr>
              <a:t>   </a:t>
            </a:r>
            <a:r>
              <a:rPr lang="en-US" sz="2400" b="0" i="1" u="none" strike="noStrike" cap="none" baseline="0">
                <a:solidFill>
                  <a:schemeClr val="accent2"/>
                </a:solidFill>
                <a:latin typeface="Arial"/>
                <a:ea typeface="Arial"/>
                <a:cs typeface="Arial"/>
                <a:sym typeface="Arial"/>
              </a:rPr>
              <a:t>~Richard Bach</a:t>
            </a:r>
          </a:p>
          <a:p>
            <a:endParaRPr/>
          </a:p>
          <a:p>
            <a:endParaRPr/>
          </a:p>
          <a:p>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OBJECTIVES:</a:t>
            </a:r>
          </a:p>
        </p:txBody>
      </p:sp>
      <p:sp>
        <p:nvSpPr>
          <p:cNvPr id="101" name="Shape 101"/>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102" name="Shape 102"/>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103" name="Shape 103"/>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0" marR="0" lvl="0" indent="0" algn="l" rtl="0">
              <a:lnSpc>
                <a:spcPct val="90000"/>
              </a:lnSpc>
              <a:buNone/>
            </a:pPr>
            <a:r>
              <a:rPr lang="en-US" sz="4800"/>
              <a:t>The student will:</a:t>
            </a:r>
          </a:p>
          <a:p>
            <a:pPr marL="457200" marR="0" lvl="0" indent="-419100" algn="l" rtl="0">
              <a:lnSpc>
                <a:spcPct val="90000"/>
              </a:lnSpc>
              <a:buClr>
                <a:schemeClr val="accent1"/>
              </a:buClr>
              <a:buSzPct val="104166"/>
              <a:buFont typeface="Arial"/>
              <a:buChar char="•"/>
            </a:pPr>
            <a:r>
              <a:rPr lang="en-US" sz="4800"/>
              <a:t> read various texts, such as fiction, non-fiction, poetry, and drama, for various purposes. </a:t>
            </a:r>
          </a:p>
          <a:p>
            <a:endParaRPr/>
          </a:p>
          <a:p>
            <a:endParaRPr/>
          </a:p>
          <a:p>
            <a:endParaRPr/>
          </a:p>
          <a:p>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OBJECTIVES:</a:t>
            </a:r>
          </a:p>
        </p:txBody>
      </p:sp>
      <p:sp>
        <p:nvSpPr>
          <p:cNvPr id="109" name="Shape 109"/>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110" name="Shape 110"/>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111" name="Shape 111"/>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457200" lvl="0" indent="-419100" rtl="0">
              <a:lnSpc>
                <a:spcPct val="90000"/>
              </a:lnSpc>
              <a:buClr>
                <a:schemeClr val="accent1"/>
              </a:buClr>
              <a:buSzPct val="138888"/>
              <a:buFont typeface="Arial"/>
              <a:buChar char="•"/>
            </a:pPr>
            <a:r>
              <a:rPr lang="en-US" sz="3600"/>
              <a:t>employ a variety of writing genres</a:t>
            </a:r>
          </a:p>
          <a:p>
            <a:endParaRPr/>
          </a:p>
          <a:p>
            <a:pPr marL="457200" lvl="0" indent="-419100" rtl="0">
              <a:lnSpc>
                <a:spcPct val="90000"/>
              </a:lnSpc>
              <a:buClr>
                <a:schemeClr val="accent1"/>
              </a:buClr>
              <a:buSzPct val="138888"/>
              <a:buFont typeface="Arial"/>
              <a:buChar char="•"/>
            </a:pPr>
            <a:r>
              <a:rPr lang="en-US" sz="3600"/>
              <a:t>understand and acquire new vocabulary</a:t>
            </a:r>
          </a:p>
          <a:p>
            <a:endParaRPr/>
          </a:p>
          <a:p>
            <a:pPr marL="457200" lvl="0" indent="-419100" rtl="0">
              <a:lnSpc>
                <a:spcPct val="90000"/>
              </a:lnSpc>
              <a:buClr>
                <a:schemeClr val="accent1"/>
              </a:buClr>
              <a:buSzPct val="138888"/>
              <a:buFont typeface="Arial"/>
              <a:buChar char="•"/>
            </a:pPr>
            <a:r>
              <a:rPr lang="en-US" sz="3600"/>
              <a:t>understand literary works by relating them to their contemporary context or historical background</a:t>
            </a:r>
          </a:p>
          <a:p>
            <a:endParaRPr/>
          </a:p>
          <a:p>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914400" y="274637"/>
            <a:ext cx="7772400" cy="1143000"/>
          </a:xfrm>
          <a:prstGeom prst="rect">
            <a:avLst/>
          </a:prstGeom>
        </p:spPr>
        <p:txBody>
          <a:bodyPr lIns="91425" tIns="91425" rIns="91425" bIns="91425" anchor="t" anchorCtr="0">
            <a:spAutoFit/>
          </a:bodyPr>
          <a:lstStyle/>
          <a:p>
            <a:pPr>
              <a:buNone/>
            </a:pPr>
            <a:r>
              <a:rPr lang="en-US"/>
              <a:t>OBJECTIVES:</a:t>
            </a:r>
          </a:p>
        </p:txBody>
      </p:sp>
      <p:sp>
        <p:nvSpPr>
          <p:cNvPr id="117" name="Shape 117"/>
          <p:cNvSpPr txBox="1">
            <a:spLocks noGrp="1"/>
          </p:cNvSpPr>
          <p:nvPr>
            <p:ph type="body" idx="1"/>
          </p:nvPr>
        </p:nvSpPr>
        <p:spPr>
          <a:xfrm>
            <a:off x="914400" y="1447800"/>
            <a:ext cx="7890000" cy="4572000"/>
          </a:xfrm>
          <a:prstGeom prst="rect">
            <a:avLst/>
          </a:prstGeom>
        </p:spPr>
        <p:txBody>
          <a:bodyPr lIns="91425" tIns="91425" rIns="91425" bIns="91425" anchor="t" anchorCtr="0">
            <a:spAutoFit/>
          </a:bodyPr>
          <a:lstStyle/>
          <a:p>
            <a:pPr marL="457200" lvl="0" indent="-533400" rtl="0">
              <a:lnSpc>
                <a:spcPct val="90000"/>
              </a:lnSpc>
              <a:buClr>
                <a:schemeClr val="accent1"/>
              </a:buClr>
              <a:buSzPct val="166666"/>
              <a:buFont typeface="Arial"/>
              <a:buChar char="•"/>
            </a:pPr>
            <a:r>
              <a:rPr lang="en-US" sz="4800"/>
              <a:t> use research and technology to support writing</a:t>
            </a:r>
          </a:p>
          <a:p>
            <a:endParaRPr/>
          </a:p>
          <a:p>
            <a:pPr marL="457200" lvl="0" indent="-298450">
              <a:lnSpc>
                <a:spcPct val="90000"/>
              </a:lnSpc>
              <a:buClr>
                <a:srgbClr val="000000"/>
              </a:buClr>
              <a:buSzPct val="38194"/>
              <a:buFont typeface="Arial"/>
              <a:buChar char="•"/>
            </a:pPr>
            <a:r>
              <a:rPr lang="en-US" sz="4800"/>
              <a:t> participate in group and individual activities</a:t>
            </a:r>
          </a:p>
        </p:txBody>
      </p:sp>
      <p:sp>
        <p:nvSpPr>
          <p:cNvPr id="118" name="Shape 118"/>
          <p:cNvSpPr txBox="1">
            <a:spLocks noGrp="1"/>
          </p:cNvSpPr>
          <p:nvPr>
            <p:ph type="body" idx="2"/>
          </p:nvPr>
        </p:nvSpPr>
        <p:spPr>
          <a:xfrm>
            <a:off x="4933950" y="1447800"/>
            <a:ext cx="3749099" cy="4572000"/>
          </a:xfrm>
          <a:prstGeom prst="rect">
            <a:avLst/>
          </a:prstGeom>
        </p:spPr>
        <p:txBody>
          <a:bodyPr lIns="91425" tIns="91425" rIns="91425" bIns="91425" anchor="t" anchorCtr="0">
            <a:spAutoFit/>
          </a:bodyPr>
          <a:lstStyle/>
          <a:p>
            <a:endParaRPr/>
          </a:p>
        </p:txBody>
      </p:sp>
    </p:spTree>
  </p:cSld>
  <p:clrMapOvr>
    <a:masterClrMapping/>
  </p:clrMapOvr>
  <p:transition spd="slow">
    <p:cut/>
  </p:transition>
</p:sld>
</file>

<file path=ppt/theme/theme1.xml><?xml version="1.0" encoding="utf-8"?>
<a:theme xmlns:a="http://schemas.openxmlformats.org/drawingml/2006/main">
  <a:themeElements>
    <a:clrScheme name="Custom 233">
      <a:dk1>
        <a:srgbClr val="000000"/>
      </a:dk1>
      <a:lt1>
        <a:srgbClr val="FFFFFF"/>
      </a:lt1>
      <a:dk2>
        <a:srgbClr val="2388DB"/>
      </a:dk2>
      <a:lt2>
        <a:srgbClr val="BBD7F8"/>
      </a:lt2>
      <a:accent1>
        <a:srgbClr val="80B606"/>
      </a:accent1>
      <a:accent2>
        <a:srgbClr val="E29F1D"/>
      </a:accent2>
      <a:accent3>
        <a:srgbClr val="1D6FB2"/>
      </a:accent3>
      <a:accent4>
        <a:srgbClr val="3FAC98"/>
      </a:accent4>
      <a:accent5>
        <a:srgbClr val="5B57BB"/>
      </a:accent5>
      <a:accent6>
        <a:srgbClr val="D1505E"/>
      </a:accent6>
      <a:hlink>
        <a:srgbClr val="185DA2"/>
      </a:hlink>
      <a:folHlink>
        <a:srgbClr val="00487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1209</Words>
  <Application>Microsoft Office PowerPoint</Application>
  <PresentationFormat>On-screen Show (4:3)</PresentationFormat>
  <Paragraphs>156</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
      <vt:lpstr>Welcome!</vt:lpstr>
      <vt:lpstr>Welcome to Ms. Server’s English class! </vt:lpstr>
      <vt:lpstr>Today’s agenda:</vt:lpstr>
      <vt:lpstr>R-E-S-P-E-C-T!</vt:lpstr>
      <vt:lpstr>Classroom Expectations</vt:lpstr>
      <vt:lpstr>I also expect:</vt:lpstr>
      <vt:lpstr>OBJECTIVES:</vt:lpstr>
      <vt:lpstr>OBJECTIVES:</vt:lpstr>
      <vt:lpstr>OBJECTIVES:</vt:lpstr>
      <vt:lpstr>Grading</vt:lpstr>
      <vt:lpstr>What’s different for juniors?</vt:lpstr>
      <vt:lpstr>Dumb &gt; Stupid</vt:lpstr>
      <vt:lpstr>What is Plagiarism? What is cheating?</vt:lpstr>
      <vt:lpstr>PROCEDURES:</vt:lpstr>
      <vt:lpstr>MORE PROCEDURES:</vt:lpstr>
      <vt:lpstr>Tardiness is lame. You're adults. </vt:lpstr>
      <vt:lpstr>Absences: excused vs. unexcused</vt:lpstr>
      <vt:lpstr>Unexcused absences. . . </vt:lpstr>
      <vt:lpstr>You're not in middle school anymore. . . </vt:lpstr>
      <vt:lpstr>*Note:</vt:lpstr>
      <vt:lpstr>The ball is in your court!</vt:lpstr>
      <vt:lpstr>Field trip?</vt:lpstr>
      <vt:lpstr>Now for good ol’ class rules:</vt:lpstr>
      <vt:lpstr>Pet Peeves</vt:lpstr>
      <vt:lpstr>A toddler’s favorite word:</vt:lpstr>
      <vt:lpstr>Extra Help!</vt:lpstr>
      <vt:lpstr>What does a day in the life of 9th Grade Lit. &amp; Comp. look like? </vt:lpstr>
      <vt:lpstr>Class website!</vt:lpstr>
      <vt:lpstr>Slide 29</vt:lpstr>
      <vt:lpstr>Homework: </vt:lpstr>
      <vt:lpstr>Write a letter to me. .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Joye Server</dc:creator>
  <cp:lastModifiedBy>fcboe</cp:lastModifiedBy>
  <cp:revision>1</cp:revision>
  <dcterms:modified xsi:type="dcterms:W3CDTF">2013-01-10T13:59:33Z</dcterms:modified>
</cp:coreProperties>
</file>