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i="0"/>
              <a:t>Common Errors in YOUR Writing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Make Ms. Server proud</a:t>
            </a:r>
            <a:r>
              <a:rPr lang="en" sz="3600" b="1" dirty="0"/>
              <a:t>; </a:t>
            </a:r>
            <a:r>
              <a:rPr lang="en" sz="3600" dirty="0"/>
              <a:t>master the semicolon.</a:t>
            </a:r>
          </a:p>
          <a:p>
            <a:endParaRPr dirty="0"/>
          </a:p>
          <a:p>
            <a:pPr lvl="0" rtl="0">
              <a:buNone/>
            </a:pPr>
            <a:r>
              <a:rPr lang="en" sz="3600" dirty="0"/>
              <a:t>Make Ms. Server proud</a:t>
            </a:r>
            <a:r>
              <a:rPr lang="en" sz="3600" b="1" dirty="0"/>
              <a:t>, and </a:t>
            </a:r>
            <a:r>
              <a:rPr lang="en" sz="3600" dirty="0"/>
              <a:t>master the semicolon. </a:t>
            </a:r>
          </a:p>
          <a:p>
            <a:endParaRPr dirty="0"/>
          </a:p>
          <a:p>
            <a:pPr>
              <a:buNone/>
            </a:pPr>
            <a:r>
              <a:rPr lang="en" sz="3600" dirty="0"/>
              <a:t>Use the semicolon</a:t>
            </a:r>
            <a:r>
              <a:rPr lang="en" sz="3600" b="1" dirty="0"/>
              <a:t>; </a:t>
            </a:r>
            <a:r>
              <a:rPr lang="en" sz="3600" dirty="0"/>
              <a:t>however</a:t>
            </a:r>
            <a:r>
              <a:rPr lang="en" sz="3600" b="1" dirty="0"/>
              <a:t>,</a:t>
            </a:r>
            <a:r>
              <a:rPr lang="en" sz="3600" dirty="0"/>
              <a:t> if you still currently doubt how to use it, </a:t>
            </a:r>
            <a:r>
              <a:rPr lang="en" sz="3600" dirty="0" smtClean="0"/>
              <a:t>then don’t</a:t>
            </a:r>
            <a:r>
              <a:rPr lang="en" sz="3600" dirty="0" smtClean="0"/>
              <a:t>!</a:t>
            </a:r>
            <a:endParaRPr lang="en" sz="3600" dirty="0"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, and versus 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dirty="0"/>
              <a:t>When told to do something; teens get distracted by the internet. </a:t>
            </a:r>
            <a:endParaRPr lang="en" sz="3000" dirty="0" smtClean="0"/>
          </a:p>
          <a:p>
            <a:pPr marL="457200" lvl="0" indent="-419100" rtl="0">
              <a:buClr>
                <a:schemeClr val="dk1"/>
              </a:buClr>
              <a:buSzPct val="100000"/>
            </a:pPr>
            <a:endParaRPr lang="en" sz="3000" dirty="0"/>
          </a:p>
          <a:p>
            <a:endParaRPr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dirty="0"/>
              <a:t>I like math class better than physics; but I still like history the best of all.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Fix these.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Introduction Do’s:</a:t>
            </a:r>
          </a:p>
          <a:p>
            <a:pPr lvl="0" rtl="0">
              <a:buNone/>
            </a:pPr>
            <a:r>
              <a:rPr lang="en" sz="2400"/>
              <a:t>-explanation/overview of paper (history, background, controversy) </a:t>
            </a:r>
          </a:p>
          <a:p>
            <a:pPr lvl="0" rtl="0">
              <a:buNone/>
            </a:pPr>
            <a:r>
              <a:rPr lang="en" sz="2400"/>
              <a:t>-grabs attention</a:t>
            </a:r>
          </a:p>
          <a:p>
            <a:pPr lvl="0" rtl="0">
              <a:buNone/>
            </a:pPr>
            <a:r>
              <a:rPr lang="en" sz="2400"/>
              <a:t>-establishes significance</a:t>
            </a:r>
          </a:p>
          <a:p>
            <a:pPr lvl="0" rtl="0">
              <a:buNone/>
            </a:pPr>
            <a:r>
              <a:rPr lang="en" sz="2400"/>
              <a:t>-establishes controversy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Introduction Don’ts:</a:t>
            </a:r>
          </a:p>
          <a:p>
            <a:pPr lvl="0" rtl="0">
              <a:buNone/>
            </a:pPr>
            <a:r>
              <a:rPr lang="en" sz="2400"/>
              <a:t>-begin with a dictionary definition of an idea</a:t>
            </a:r>
          </a:p>
          <a:p>
            <a:pPr lvl="0" rtl="0">
              <a:buNone/>
            </a:pPr>
            <a:r>
              <a:rPr lang="en" sz="2400"/>
              <a:t>-treat it as a body paragraph (facts, ideas)</a:t>
            </a:r>
          </a:p>
          <a:p>
            <a:pPr lvl="0" rtl="0">
              <a:buNone/>
            </a:pPr>
            <a:r>
              <a:rPr lang="en" sz="2400"/>
              <a:t>-start with a grand generalization </a:t>
            </a:r>
          </a:p>
          <a:p>
            <a:pPr lvl="0" rtl="0">
              <a:buNone/>
            </a:pPr>
            <a:r>
              <a:rPr lang="en" sz="2400"/>
              <a:t>-use rhetorical questions</a:t>
            </a:r>
          </a:p>
          <a:p>
            <a:endParaRPr/>
          </a:p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thesis &amp; introductions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Your thesis should be the </a:t>
            </a:r>
            <a:r>
              <a:rPr lang="en" sz="3000" b="1" i="1"/>
              <a:t>last</a:t>
            </a:r>
            <a:r>
              <a:rPr lang="en" sz="3000" b="1"/>
              <a:t> sentence in your introduction, </a:t>
            </a:r>
            <a:r>
              <a:rPr lang="en" sz="3000" b="1" i="1"/>
              <a:t>not </a:t>
            </a:r>
            <a:r>
              <a:rPr lang="en" sz="3000" b="1"/>
              <a:t>the first sentence. 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sz="3000"/>
              <a:t>-Each body paragraph should prove the thesis.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/>
              <a:t>-Each body paragraph should have a concluding statement/wrap up the ideas . </a:t>
            </a:r>
          </a:p>
          <a:p>
            <a:endParaRPr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/>
              <a:t>-It’s okay to go back and tweak your introduction afterwards! I encourage it!</a:t>
            </a:r>
          </a:p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thesis &amp; introduction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It does no good and stuff etc.</a:t>
            </a:r>
          </a:p>
          <a:p>
            <a:pPr marL="457200" lvl="0" indent="-431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It doesn't help you prove your point etc.</a:t>
            </a:r>
          </a:p>
          <a:p>
            <a:pPr marL="457200" lvl="0" indent="-431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It actually reveals you do not have another point. If you only have two points, state only those.</a:t>
            </a:r>
          </a:p>
          <a:p>
            <a:endParaRPr/>
          </a:p>
          <a:p>
            <a:pPr>
              <a:buNone/>
            </a:pPr>
            <a:r>
              <a:rPr lang="en" sz="3200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There are many more reasons why technology benefits education. . .  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etc.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600" dirty="0"/>
              <a:t>
</a:t>
            </a:r>
          </a:p>
          <a:p>
            <a:endParaRPr dirty="0"/>
          </a:p>
          <a:p>
            <a:pPr marL="457200" lvl="0" indent="-419100" algn="ctr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smtClean="0"/>
              <a:t>They </a:t>
            </a:r>
            <a:r>
              <a:rPr lang="en" sz="3000"/>
              <a:t>are exposed to sites, such as:Facebook, Instragram, Tumbler, etc.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etc.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 sneaky way around it is to substitute "like such" or "the like". . .</a:t>
            </a:r>
          </a:p>
          <a:p>
            <a:endParaRPr/>
          </a:p>
          <a:p>
            <a:pPr marL="457200" lvl="0" indent="-431800" rtl="0"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"In school or at home, teenagers like myself can search for help for homework, projects, research,</a:t>
            </a:r>
            <a:r>
              <a:rPr lang="en" sz="3200" strike="sng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and more.</a:t>
            </a: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</a:t>
            </a:r>
          </a:p>
          <a:p>
            <a:endParaRPr/>
          </a:p>
          <a:p>
            <a:pPr marL="457200" lvl="0" indent="-431800"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Replace with "the like".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etc.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“A lot” is an elementary expression, so use “many” instead.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Alot</a:t>
            </a:r>
          </a:p>
        </p:txBody>
      </p:sp>
      <p:sp>
        <p:nvSpPr>
          <p:cNvPr id="175" name="Shape 175"/>
          <p:cNvSpPr/>
          <p:nvPr/>
        </p:nvSpPr>
        <p:spPr>
          <a:xfrm>
            <a:off x="1894250" y="2315925"/>
            <a:ext cx="6001175" cy="40138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And that is why the internet is harmful.</a:t>
            </a:r>
          </a:p>
          <a:p>
            <a:endParaRPr/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sz="3000"/>
              <a:t>But actually, the internet is helpful. </a:t>
            </a:r>
          </a:p>
          <a:p>
            <a:endParaRPr/>
          </a:p>
          <a:p>
            <a:endParaRPr/>
          </a:p>
          <a:p>
            <a:endParaRPr/>
          </a:p>
          <a:p>
            <a:pPr>
              <a:buNone/>
            </a:pPr>
            <a:r>
              <a:rPr lang="en" sz="3000"/>
              <a:t>Because students waste too much of their lives on the internet, the internet adversely affects students. 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Coordinating Conjunctions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Big</a:t>
            </a:r>
          </a:p>
          <a:p>
            <a:pPr lvl="0" rtl="0">
              <a:buNone/>
            </a:pPr>
            <a:r>
              <a:rPr lang="en" sz="3000"/>
              <a:t>Small</a:t>
            </a:r>
          </a:p>
          <a:p>
            <a:pPr lvl="0" rtl="0">
              <a:buNone/>
            </a:pPr>
            <a:r>
              <a:rPr lang="en" sz="3000"/>
              <a:t>Bad</a:t>
            </a:r>
          </a:p>
          <a:p>
            <a:pPr lvl="0" rtl="0">
              <a:buNone/>
            </a:pPr>
            <a:r>
              <a:rPr lang="en" sz="3000"/>
              <a:t>Good</a:t>
            </a:r>
          </a:p>
          <a:p>
            <a:pPr lvl="0" rtl="0">
              <a:buNone/>
            </a:pPr>
            <a:r>
              <a:rPr lang="en" sz="3000"/>
              <a:t>Amazing</a:t>
            </a:r>
          </a:p>
          <a:p>
            <a:pPr lvl="0" rtl="0">
              <a:buNone/>
            </a:pPr>
            <a:r>
              <a:rPr lang="en" sz="3000"/>
              <a:t>Awesome</a:t>
            </a:r>
          </a:p>
          <a:p>
            <a:pPr lvl="0" rtl="0">
              <a:buNone/>
            </a:pPr>
            <a:r>
              <a:rPr lang="en" sz="3000"/>
              <a:t>Great</a:t>
            </a:r>
          </a:p>
          <a:p>
            <a:endParaRPr/>
          </a:p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elementary words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000"/>
              <a:t>
Thou shalt write in 3rd person only. </a:t>
            </a:r>
          </a:p>
          <a:p>
            <a:pPr lvl="0" algn="ctr" rtl="0">
              <a:buNone/>
            </a:pPr>
            <a:r>
              <a:rPr lang="en" sz="3000"/>
              <a:t>(he, she, it, them)</a:t>
            </a:r>
          </a:p>
          <a:p>
            <a:endParaRPr/>
          </a:p>
          <a:p>
            <a:pPr lvl="0" algn="ctr" rtl="0">
              <a:buNone/>
            </a:pPr>
            <a:r>
              <a:rPr lang="en" sz="3000"/>
              <a:t>Correct this:</a:t>
            </a:r>
          </a:p>
          <a:p>
            <a:pPr lvl="0" algn="ctr" rtl="0">
              <a:buNone/>
            </a:pPr>
            <a:r>
              <a:rPr lang="en" sz="3000"/>
              <a:t>“If</a:t>
            </a:r>
            <a:r>
              <a:rPr lang="en" sz="3000" b="1"/>
              <a:t> you</a:t>
            </a:r>
            <a:r>
              <a:rPr lang="en" sz="3000"/>
              <a:t> leave </a:t>
            </a:r>
            <a:r>
              <a:rPr lang="en" sz="3000" b="1"/>
              <a:t>your </a:t>
            </a:r>
            <a:r>
              <a:rPr lang="en" sz="3000"/>
              <a:t>textbook at home, what can</a:t>
            </a:r>
            <a:r>
              <a:rPr lang="en" sz="3000" b="1"/>
              <a:t> you</a:t>
            </a:r>
            <a:r>
              <a:rPr lang="en" sz="3000"/>
              <a:t> do about it? </a:t>
            </a:r>
            <a:r>
              <a:rPr lang="en" sz="3000" b="1"/>
              <a:t>You </a:t>
            </a:r>
            <a:r>
              <a:rPr lang="en" sz="3000"/>
              <a:t>can look online.” </a:t>
            </a:r>
          </a:p>
          <a:p>
            <a:endParaRPr/>
          </a:p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POV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/>
              <a:t>Use descriptive word choices!</a:t>
            </a:r>
          </a:p>
          <a:p>
            <a:endParaRPr/>
          </a:p>
          <a:p>
            <a:pPr lvl="0" rtl="0">
              <a:buNone/>
            </a:pPr>
            <a:r>
              <a:rPr lang="en" sz="3000"/>
              <a:t>-Effective</a:t>
            </a:r>
          </a:p>
          <a:p>
            <a:pPr lvl="0" rtl="0">
              <a:buNone/>
            </a:pPr>
            <a:r>
              <a:rPr lang="en" sz="3000"/>
              <a:t>-Immense</a:t>
            </a:r>
          </a:p>
          <a:p>
            <a:pPr lvl="0" rtl="0">
              <a:buNone/>
            </a:pPr>
            <a:r>
              <a:rPr lang="en" sz="3000"/>
              <a:t>-Intriguing </a:t>
            </a:r>
          </a:p>
          <a:p>
            <a:pPr lvl="0" rtl="0">
              <a:buNone/>
            </a:pPr>
            <a:r>
              <a:rPr lang="en" sz="3000"/>
              <a:t>-Insightful </a:t>
            </a:r>
          </a:p>
          <a:p>
            <a:pPr lvl="0" rtl="0">
              <a:buNone/>
            </a:pPr>
            <a:r>
              <a:rPr lang="en" sz="3000"/>
              <a:t>-Vibrant</a:t>
            </a:r>
          </a:p>
          <a:p>
            <a:pPr lvl="0" rtl="0">
              <a:buNone/>
            </a:pPr>
            <a:r>
              <a:rPr lang="en" sz="3000"/>
              <a:t>-Relevant </a:t>
            </a:r>
          </a:p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diction: descriptive adjectives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overused words:</a:t>
            </a:r>
          </a:p>
          <a:p>
            <a:pPr lvl="0" rtl="0">
              <a:buNone/>
            </a:pPr>
            <a:r>
              <a:rPr lang="en" sz="3000"/>
              <a:t>-linking verbs</a:t>
            </a:r>
          </a:p>
          <a:p>
            <a:pPr lvl="0" rtl="0">
              <a:buNone/>
            </a:pPr>
            <a:r>
              <a:rPr lang="en" sz="3000"/>
              <a:t>-“show” </a:t>
            </a:r>
          </a:p>
          <a:p>
            <a:endParaRPr/>
          </a:p>
          <a:p>
            <a:pPr lvl="0" rtl="0">
              <a:buNone/>
            </a:pPr>
            <a:r>
              <a:rPr lang="en" sz="3000"/>
              <a:t>Verbs to use when discussing literature: </a:t>
            </a:r>
          </a:p>
          <a:p>
            <a:pPr lvl="0" rtl="0">
              <a:buNone/>
            </a:pPr>
            <a:r>
              <a:rPr lang="en" sz="3000"/>
              <a:t>-demonstrate</a:t>
            </a:r>
          </a:p>
          <a:p>
            <a:pPr lvl="0" rtl="0">
              <a:buNone/>
            </a:pPr>
            <a:r>
              <a:rPr lang="en" sz="3000"/>
              <a:t>-portray</a:t>
            </a:r>
          </a:p>
          <a:p>
            <a:pPr lvl="0" rtl="0">
              <a:buNone/>
            </a:pPr>
            <a:r>
              <a:rPr lang="en" sz="3000"/>
              <a:t>-exemplify</a:t>
            </a:r>
          </a:p>
          <a:p>
            <a:pPr lvl="0" rtl="0">
              <a:buNone/>
            </a:pPr>
            <a:r>
              <a:rPr lang="en" sz="3000"/>
              <a:t>-signify</a:t>
            </a:r>
          </a:p>
          <a:p>
            <a:pPr lvl="0" rtl="0">
              <a:buNone/>
            </a:pPr>
            <a:r>
              <a:rPr lang="en" sz="3000"/>
              <a:t>-reflect </a:t>
            </a:r>
          </a:p>
          <a:p>
            <a:pPr lvl="0" rtl="0">
              <a:buNone/>
            </a:pPr>
            <a:r>
              <a:rPr lang="en" sz="3000"/>
              <a:t>-reveal </a:t>
            </a:r>
          </a:p>
          <a:p>
            <a:endParaRPr/>
          </a:p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diction: descriptive verbs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/>
              <a:t>-Beginning a sentence with “such as” or “like” immediately makes it a fragment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fragments: mayday!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800"/>
              <a:t>
Write in present tense.</a:t>
            </a:r>
          </a:p>
          <a:p>
            <a:endParaRPr/>
          </a:p>
          <a:p>
            <a:pPr lvl="0">
              <a:buNone/>
            </a:pPr>
            <a:r>
              <a:rPr lang="en" sz="3600"/>
              <a:t>She explained in her article, “Thanksgiving” that Native Americans were treated unjustly.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Verb tense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"I think that using technology can and will hinder your ability to learn the English language."  </a:t>
            </a:r>
          </a:p>
          <a:p>
            <a:endParaRPr/>
          </a:p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OR</a:t>
            </a:r>
          </a:p>
          <a:p>
            <a:endParaRPr/>
          </a:p>
          <a:p>
            <a:pPr>
              <a:buNone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"Using technology will hinder your ability to learn the English language."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What’s correct?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"Teenagers, I'm sure, are the main age group to use the internet. . . "</a:t>
            </a:r>
          </a:p>
          <a:p>
            <a:endParaRPr dirty="0"/>
          </a:p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OR</a:t>
            </a:r>
          </a:p>
          <a:p>
            <a:endParaRPr dirty="0"/>
          </a:p>
          <a:p>
            <a:pPr>
              <a:buNone/>
            </a:pPr>
            <a:r>
              <a:rPr lang="en" sz="32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"Teenagers are </a:t>
            </a:r>
            <a:r>
              <a:rPr lang="en" sz="3200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" sz="32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main age group to use the internet."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What’s correct?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24625" y="14586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000">
                <a:solidFill>
                  <a:srgbClr val="0B3D63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“Two bee, oar knot two bee.”</a:t>
            </a:r>
          </a:p>
          <a:p>
            <a:endParaRPr/>
          </a:p>
          <a:p>
            <a:endParaRPr/>
          </a:p>
          <a:p>
            <a:pPr lvl="0" algn="ctr" rtl="0"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. . </a:t>
            </a:r>
          </a:p>
          <a:p>
            <a:pPr algn="ctr"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fix it: PROOFREAD, PROOFREAD, PROOFREAD.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Wrong homophone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600"/>
              <a:t>
</a:t>
            </a:r>
          </a:p>
          <a:p>
            <a:pPr algn="ctr">
              <a:buNone/>
            </a:pPr>
            <a:r>
              <a:rPr lang="en" sz="3600"/>
              <a:t>I </a:t>
            </a:r>
            <a:r>
              <a:rPr lang="en" sz="3600" b="1"/>
              <a:t>dont </a:t>
            </a:r>
            <a:r>
              <a:rPr lang="en" sz="3600"/>
              <a:t>use them out either because of laziness or due to a lack of proofreading.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apostrophes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commas</a:t>
            </a:r>
          </a:p>
        </p:txBody>
      </p:sp>
      <p:sp>
        <p:nvSpPr>
          <p:cNvPr id="120" name="Shape 120"/>
          <p:cNvSpPr/>
          <p:nvPr/>
        </p:nvSpPr>
        <p:spPr>
          <a:xfrm>
            <a:off x="457200" y="1600200"/>
            <a:ext cx="8229600" cy="4916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/>
              <a:t>The Native Americans found them, sheltered them and taught them to be self-sufficient. </a:t>
            </a:r>
          </a:p>
          <a:p>
            <a:endParaRPr/>
          </a:p>
          <a:p>
            <a:pPr marL="457200" lvl="0" indent="-457200" algn="l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/>
              <a:t>A person that constantly uses the Internet uses the Internet on a computer, phone or tablet will become “hooked” to his device, and want to be on it as much as possible. 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commas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575</Words>
  <Application>Microsoft Office PowerPoint</Application>
  <PresentationFormat>On-screen Show (4:3)</PresentationFormat>
  <Paragraphs>127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Theme</vt:lpstr>
      <vt:lpstr>Slide 1</vt:lpstr>
      <vt:lpstr>POV</vt:lpstr>
      <vt:lpstr>Verb tense</vt:lpstr>
      <vt:lpstr>What’s correct?</vt:lpstr>
      <vt:lpstr>What’s correct?</vt:lpstr>
      <vt:lpstr>Wrong homophone</vt:lpstr>
      <vt:lpstr>apostrophes</vt:lpstr>
      <vt:lpstr>commas</vt:lpstr>
      <vt:lpstr>commas</vt:lpstr>
      <vt:lpstr>, and versus ;</vt:lpstr>
      <vt:lpstr>Fix these.</vt:lpstr>
      <vt:lpstr>thesis &amp; introductions</vt:lpstr>
      <vt:lpstr>thesis &amp; introduction</vt:lpstr>
      <vt:lpstr>etc. </vt:lpstr>
      <vt:lpstr>etc.</vt:lpstr>
      <vt:lpstr>etc.</vt:lpstr>
      <vt:lpstr>Alot</vt:lpstr>
      <vt:lpstr>Coordinating Conjunctions</vt:lpstr>
      <vt:lpstr>elementary words</vt:lpstr>
      <vt:lpstr>diction: descriptive adjectives </vt:lpstr>
      <vt:lpstr>diction: descriptive verbs</vt:lpstr>
      <vt:lpstr>fragments: mayday!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Joye Server</dc:creator>
  <cp:lastModifiedBy>fcboe</cp:lastModifiedBy>
  <cp:revision>9</cp:revision>
  <dcterms:modified xsi:type="dcterms:W3CDTF">2013-09-23T14:45:28Z</dcterms:modified>
</cp:coreProperties>
</file>