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8" r:id="rId6"/>
    <p:sldId id="269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Tuesday, 8/13/13 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American Literature &amp; Composition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505138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dirty="0" smtClean="0"/>
              <a:t>Good afternoon! </a:t>
            </a:r>
            <a:r>
              <a:rPr lang="en" dirty="0"/>
              <a:t>:) </a:t>
            </a:r>
            <a:endParaRPr lang="en" dirty="0" smtClean="0"/>
          </a:p>
          <a:p>
            <a:pPr lvl="0" algn="ctr" rtl="0">
              <a:buNone/>
            </a:pPr>
            <a:endParaRPr lang="en" dirty="0"/>
          </a:p>
          <a:p>
            <a:endParaRPr dirty="0"/>
          </a:p>
          <a:p>
            <a:pPr lvl="0" indent="457200">
              <a:buNone/>
            </a:pPr>
            <a:r>
              <a:rPr lang="en" dirty="0"/>
              <a:t>-Turn in your </a:t>
            </a:r>
            <a:r>
              <a:rPr lang="en" dirty="0" smtClean="0"/>
              <a:t>syllabus &amp; plagiarism forms </a:t>
            </a:r>
            <a:r>
              <a:rPr lang="en" dirty="0"/>
              <a:t>to the tray</a:t>
            </a:r>
            <a:r>
              <a:rPr lang="en" dirty="0" smtClean="0"/>
              <a:t>! (due Friday, 8/16</a:t>
            </a:r>
            <a:r>
              <a:rPr lang="en" dirty="0" smtClean="0"/>
              <a:t>)</a:t>
            </a:r>
            <a:endParaRPr lang="en" dirty="0" smtClean="0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076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Forms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n" dirty="0"/>
              <a:t>*I will occasionally send out a text to remind you about important things!</a:t>
            </a:r>
          </a:p>
          <a:p>
            <a:endParaRPr dirty="0"/>
          </a:p>
          <a:p>
            <a:endParaRPr dirty="0"/>
          </a:p>
          <a:p>
            <a:pPr algn="l">
              <a:buNone/>
            </a:pPr>
            <a:r>
              <a:rPr lang="en" sz="4800" dirty="0"/>
              <a:t>FCHS 6th Period: @fchs6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Remind101 Information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-Name/nickname on one side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 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-Write </a:t>
            </a:r>
            <a:r>
              <a:rPr lang="en" i="1" dirty="0">
                <a:solidFill>
                  <a:srgbClr val="000000"/>
                </a:solidFill>
              </a:rPr>
              <a:t>either </a:t>
            </a:r>
            <a:r>
              <a:rPr lang="en" dirty="0">
                <a:solidFill>
                  <a:srgbClr val="000000"/>
                </a:solidFill>
              </a:rPr>
              <a:t>something 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 A) unique about yourself or</a:t>
            </a:r>
          </a:p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 B) an adjective that describes you.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49"/>
            <a:ext cx="8229600" cy="775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Name Tags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dirty="0"/>
              <a:t>Show me what you know</a:t>
            </a:r>
            <a:r>
              <a:rPr lang="en" dirty="0" smtClean="0"/>
              <a:t>!</a:t>
            </a:r>
          </a:p>
          <a:p>
            <a:pPr marL="457200" lvl="0" indent="-431800" rtl="0">
              <a:buClr>
                <a:schemeClr val="dk2"/>
              </a:buClr>
              <a:buSzPct val="100000"/>
              <a:buNone/>
            </a:pPr>
            <a:endParaRPr lang="en" dirty="0" smtClean="0"/>
          </a:p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dirty="0" smtClean="0"/>
              <a:t>This gives me a baseline to know where are you. </a:t>
            </a:r>
            <a:endParaRPr lang="en" dirty="0"/>
          </a:p>
          <a:p>
            <a:pPr marL="457200" lvl="0" indent="-431800">
              <a:buClr>
                <a:schemeClr val="dk2"/>
              </a:buClr>
              <a:buSzPct val="100000"/>
              <a:buNone/>
            </a:pPr>
            <a:endParaRPr lang="en" dirty="0" smtClean="0"/>
          </a:p>
          <a:p>
            <a:pPr marL="457200" lvl="0" indent="-4318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-US" dirty="0" smtClean="0"/>
              <a:t>Hint, hint, wink, wink: This will be s</a:t>
            </a:r>
            <a:r>
              <a:rPr lang="en" dirty="0" smtClean="0"/>
              <a:t>imilar </a:t>
            </a:r>
            <a:r>
              <a:rPr lang="en" dirty="0" smtClean="0"/>
              <a:t>to your </a:t>
            </a:r>
            <a:r>
              <a:rPr lang="en" dirty="0" smtClean="0"/>
              <a:t>midterm. . . </a:t>
            </a:r>
            <a:endParaRPr lang="en" dirty="0" smtClean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11th Grade Pretest. . 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Name: First &amp; Last</a:t>
            </a:r>
          </a:p>
          <a:p>
            <a:r>
              <a:rPr lang="en-US" sz="3600" dirty="0" smtClean="0"/>
              <a:t>Subject line: Pretest </a:t>
            </a:r>
          </a:p>
          <a:p>
            <a:r>
              <a:rPr lang="en-US" sz="3600" dirty="0" smtClean="0"/>
              <a:t>Work on something quietly afterwards!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Forms are due Friday, 8/16.</a:t>
            </a:r>
          </a:p>
          <a:p>
            <a:pPr>
              <a:buNone/>
            </a:pPr>
            <a:endParaRPr lang="en-US" sz="3600" i="1" dirty="0" smtClean="0">
              <a:latin typeface="Arial"/>
              <a:ea typeface="Arial"/>
              <a:cs typeface="Arial"/>
              <a:sym typeface="Arial"/>
            </a:endParaRP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Post-pretest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146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Tuesday, 8/13/13 </vt:lpstr>
      <vt:lpstr>Forms</vt:lpstr>
      <vt:lpstr>Remind101 Information</vt:lpstr>
      <vt:lpstr>Name Tags</vt:lpstr>
      <vt:lpstr>11th Grade Pretest. . . </vt:lpstr>
      <vt:lpstr>Post-pretest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8/13/13</dc:title>
  <dc:creator>Joye Server</dc:creator>
  <cp:lastModifiedBy>fcboe</cp:lastModifiedBy>
  <cp:revision>16</cp:revision>
  <dcterms:modified xsi:type="dcterms:W3CDTF">2013-08-13T17:00:13Z</dcterms:modified>
</cp:coreProperties>
</file>