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sstools.net/education-games-php/time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a/mail.fcboe.org/presentation/d/1ZUbrNfBfAbcQbyWyCMVvONxFngFSFVLxpk9LHlBYV_A/edi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a/mail.fcboe.org/presentation/d/1JBKrAs8HKbfskdoTSKdq73vlOx8RgwRScUfq6njUq3g/edi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638025"/>
            <a:ext cx="7772400" cy="1326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914400" indent="457200" algn="l">
              <a:buNone/>
            </a:pPr>
            <a:r>
              <a:rPr lang="en"/>
              <a:t>Day 3, 8/13/13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3786754"/>
            <a:ext cx="7772400" cy="140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4800" b="1">
                <a:solidFill>
                  <a:schemeClr val="lt1"/>
                </a:solidFill>
              </a:rPr>
              <a:t>American Literature &amp; Composition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 (2</a:t>
            </a:r>
            <a:r>
              <a:rPr lang="en-US" baseline="30000" dirty="0" smtClean="0"/>
              <a:t>nd</a:t>
            </a:r>
            <a:r>
              <a:rPr lang="en-US" dirty="0" smtClean="0"/>
              <a:t> period only)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Period: Finish goals letter for homework! It is due tomorrow at the beginning of class!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classroom timer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http://www.classtools.net/education-games-php/timer/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Agenda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-Picture day</a:t>
            </a:r>
          </a:p>
          <a:p>
            <a:endParaRPr/>
          </a:p>
          <a:p>
            <a:pPr lvl="0" rtl="0">
              <a:buNone/>
            </a:pPr>
            <a:r>
              <a:rPr lang="en"/>
              <a:t>-Goals letter </a:t>
            </a:r>
          </a:p>
          <a:p>
            <a:endParaRPr/>
          </a:p>
          <a:p>
            <a:pPr lvl="0" rtl="0">
              <a:buNone/>
            </a:pPr>
            <a:r>
              <a:rPr lang="en"/>
              <a:t>-2nd Period needs to finish pretests.</a:t>
            </a:r>
          </a:p>
          <a:p>
            <a:endParaRPr/>
          </a:p>
          <a:p>
            <a:pPr lvl="0" rtl="0">
              <a:buNone/>
            </a:pPr>
            <a:r>
              <a:rPr lang="en"/>
              <a:t>-Review funny “grammar rules” (handout).</a:t>
            </a:r>
          </a:p>
          <a:p>
            <a:endParaRPr/>
          </a:p>
          <a:p>
            <a:pPr lvl="0" rtl="0">
              <a:buNone/>
            </a:pPr>
            <a:r>
              <a:rPr lang="en"/>
              <a:t>-Begin analyzing &amp; evaluating student samples if time permits. 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County Rubric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https://docs.google.com/a/mail.fcboe.org/presentation/d/1ZUbrNfBfAbcQbyWyCMVvONxFngFSFVLxpk9LHlBYV_A/edit#slide=id.p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Forms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4375"/>
              <a:buFont typeface="Arial"/>
              <a:buNone/>
            </a:pPr>
            <a:r>
              <a:rPr lang="en" sz="3200">
                <a:latin typeface="Trebuchet MS"/>
                <a:ea typeface="Trebuchet MS"/>
                <a:cs typeface="Trebuchet MS"/>
                <a:sym typeface="Trebuchet MS"/>
              </a:rPr>
              <a:t>-Turn in your syllabus &amp; plagiarism forms to the tray! (due Friday, 8/16)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5300"/>
              <a:t>• </a:t>
            </a:r>
            <a:r>
              <a:rPr lang="en" sz="3600"/>
              <a:t>WHS: </a:t>
            </a:r>
            <a:r>
              <a:rPr lang="en"/>
              <a:t>Picture day is today! </a:t>
            </a:r>
            <a:r>
              <a:rPr lang="en" i="1"/>
              <a:t>You need cash if you want to purchase pictures!</a:t>
            </a:r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1st Period: 10:00 a.m.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/>
              <a:t>2nd Period: 11:10 a.m. 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Remind 101 Information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4375"/>
              <a:buFont typeface="Arial"/>
              <a:buNone/>
            </a:pPr>
            <a:r>
              <a:rPr lang="en" sz="3200">
                <a:latin typeface="Trebuchet MS"/>
                <a:ea typeface="Trebuchet MS"/>
                <a:cs typeface="Trebuchet MS"/>
                <a:sym typeface="Trebuchet MS"/>
              </a:rPr>
              <a:t>*I will occasionally send out a text to remind you about important things!</a:t>
            </a:r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" sz="4800">
                <a:latin typeface="Trebuchet MS"/>
                <a:ea typeface="Trebuchet MS"/>
                <a:cs typeface="Trebuchet MS"/>
                <a:sym typeface="Trebuchet MS"/>
              </a:rPr>
              <a:t>WHS 1st Period: @whs1s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Remind 101 Information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4375"/>
              <a:buFont typeface="Arial"/>
              <a:buNone/>
            </a:pPr>
            <a:r>
              <a:rPr lang="en" sz="3200">
                <a:latin typeface="Trebuchet MS"/>
                <a:ea typeface="Trebuchet MS"/>
                <a:cs typeface="Trebuchet MS"/>
                <a:sym typeface="Trebuchet MS"/>
              </a:rPr>
              <a:t>*I will occasionally send out a text to remind you about important things!</a:t>
            </a:r>
          </a:p>
          <a:p>
            <a:endParaRPr/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" sz="4800">
                <a:latin typeface="Trebuchet MS"/>
                <a:ea typeface="Trebuchet MS"/>
                <a:cs typeface="Trebuchet MS"/>
                <a:sym typeface="Trebuchet MS"/>
              </a:rPr>
              <a:t>WHS 2nd Period: @whs2n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Remind 101 Information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4375"/>
              <a:buFont typeface="Arial"/>
              <a:buNone/>
            </a:pPr>
            <a:r>
              <a:rPr lang="en" sz="3200">
                <a:latin typeface="Trebuchet MS"/>
                <a:ea typeface="Trebuchet MS"/>
                <a:cs typeface="Trebuchet MS"/>
                <a:sym typeface="Trebuchet MS"/>
              </a:rPr>
              <a:t>*I will occasionally send out a text to remind you about important things!</a:t>
            </a:r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" sz="4800">
                <a:latin typeface="Trebuchet MS"/>
                <a:ea typeface="Trebuchet MS"/>
                <a:cs typeface="Trebuchet MS"/>
                <a:sym typeface="Trebuchet MS"/>
              </a:rPr>
              <a:t>FCHS 6th Period: @fchs6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Warm Up/Notes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
Correct the following sentence </a:t>
            </a:r>
            <a:r>
              <a:rPr lang="en" i="1"/>
              <a:t>three </a:t>
            </a:r>
            <a:r>
              <a:rPr lang="en"/>
              <a:t>different ways:</a:t>
            </a:r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0555"/>
              <a:buFont typeface="Arial"/>
              <a:buNone/>
            </a:pPr>
            <a:r>
              <a:rPr lang="en" sz="3600"/>
              <a:t>Deception runs through </a:t>
            </a:r>
            <a:r>
              <a:rPr lang="en" sz="3600" i="1"/>
              <a:t>Measure for Measure, </a:t>
            </a:r>
            <a:r>
              <a:rPr lang="en" sz="3600"/>
              <a:t>the Duke sets the  tone  by pretending to be a priest.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47"/>
            <a:ext cx="8229600" cy="908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Corrected Versions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87450"/>
            <a:ext cx="8229600" cy="528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1) Deception runs through </a:t>
            </a:r>
            <a:r>
              <a:rPr lang="en" sz="2400" i="1"/>
              <a:t>Measure for Measure</a:t>
            </a:r>
            <a:r>
              <a:rPr lang="en" sz="6000" i="1"/>
              <a:t>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The Duke sets the  tone  by pretending to be a priest.</a:t>
            </a:r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2) Deception runs through </a:t>
            </a:r>
            <a:r>
              <a:rPr lang="en" sz="2400" i="1"/>
              <a:t>Measure for Measure</a:t>
            </a:r>
            <a:r>
              <a:rPr lang="en" sz="3600" i="1"/>
              <a:t>; </a:t>
            </a:r>
            <a:r>
              <a:rPr lang="en" sz="2400"/>
              <a:t>the Duke sets the tone by pretending to be a priest.</a:t>
            </a:r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3) Deception runs through </a:t>
            </a:r>
            <a:r>
              <a:rPr lang="en" sz="2400" i="1"/>
              <a:t>Measure for Measure</a:t>
            </a:r>
            <a:r>
              <a:rPr lang="en" sz="3600"/>
              <a:t>, </a:t>
            </a:r>
            <a:r>
              <a:rPr lang="en" sz="2400" b="1"/>
              <a:t>and</a:t>
            </a:r>
            <a:r>
              <a:rPr lang="en" sz="2400"/>
              <a:t> the Duke sets the tone by pretending to be a priest.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How to Use a Semicolon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4375"/>
              <a:buFont typeface="Arial"/>
              <a:buNone/>
            </a:pPr>
            <a:r>
              <a:rPr lang="en" sz="32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https://docs.google.com/a/mail.fcboe.org/presentation/d/1JBKrAs8HKbfskdoTSKdq73vlOx8RgwRScUfq6njUq3g/edit#slide=id.g1a3856dd_1_93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42"/>
            <a:ext cx="8229600" cy="446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Goals Letter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28725" y="620200"/>
            <a:ext cx="8358000" cy="594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Write a one page letter to me addressing the following questions: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·  What are your goals for this year?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·  What is something you did well at last year?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·  What is something you need to improve upon (specifically in English class and/or as a student in general), and how do you plan to achieve it?</a:t>
            </a:r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•</a:t>
            </a:r>
            <a:r>
              <a:rPr lang="en" sz="1800"/>
              <a:t>No skipping lines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•</a:t>
            </a:r>
            <a:r>
              <a:rPr lang="en" sz="1800"/>
              <a:t>You are allowed to use only </a:t>
            </a:r>
            <a:r>
              <a:rPr lang="en" sz="1800" i="1"/>
              <a:t>one</a:t>
            </a:r>
            <a:r>
              <a:rPr lang="en" sz="1800"/>
              <a:t> linking verb (is, are, am, were, was, be, been etc.)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•</a:t>
            </a:r>
            <a:r>
              <a:rPr lang="en" sz="1800"/>
              <a:t>Use at least </a:t>
            </a:r>
            <a:r>
              <a:rPr lang="en" sz="1800" i="1"/>
              <a:t>three</a:t>
            </a:r>
            <a:r>
              <a:rPr lang="en" sz="1800"/>
              <a:t> semicolons in your letter</a:t>
            </a:r>
            <a:r>
              <a:rPr lang="en" b="1">
                <a:solidFill>
                  <a:srgbClr val="CC0000"/>
                </a:solidFill>
              </a:rPr>
              <a:t>;</a:t>
            </a:r>
            <a:r>
              <a:rPr lang="en" sz="1800"/>
              <a:t> this provides more variety stylistically- speaking.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389</Words>
  <Application>Microsoft Office PowerPoint</Application>
  <PresentationFormat>On-screen Show (4:3)</PresentationFormat>
  <Paragraphs>58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/>
      <vt:lpstr>Day 3, 8/13/13</vt:lpstr>
      <vt:lpstr>Forms</vt:lpstr>
      <vt:lpstr>Remind 101 Information</vt:lpstr>
      <vt:lpstr>Remind 101 Information</vt:lpstr>
      <vt:lpstr>Remind 101 Information</vt:lpstr>
      <vt:lpstr>Warm Up/Notes</vt:lpstr>
      <vt:lpstr>Corrected Versions</vt:lpstr>
      <vt:lpstr>How to Use a Semicolon</vt:lpstr>
      <vt:lpstr>Goals Letter</vt:lpstr>
      <vt:lpstr>Homework: (2nd period only)</vt:lpstr>
      <vt:lpstr>classroom timer</vt:lpstr>
      <vt:lpstr>Agenda</vt:lpstr>
      <vt:lpstr>County Rubric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3, 8/13/13</dc:title>
  <dc:creator>Joye Server</dc:creator>
  <cp:lastModifiedBy>fcboe</cp:lastModifiedBy>
  <cp:revision>3</cp:revision>
  <dcterms:modified xsi:type="dcterms:W3CDTF">2013-08-14T15:31:57Z</dcterms:modified>
</cp:coreProperties>
</file>