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mail.fcboe.org/presentation/d/1JBKrAs8HKbfskdoTSKdq73vlOx8RgwRScUfq6njUq3g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Day 4, 8/15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 smtClean="0"/>
              <a:t>WHS: American </a:t>
            </a:r>
            <a:r>
              <a:rPr lang="en" dirty="0"/>
              <a:t>Lit. &amp; Comp.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-Turn in forms to the tray! </a:t>
            </a:r>
          </a:p>
          <a:p>
            <a:endParaRPr dirty="0"/>
          </a:p>
          <a:p>
            <a:pPr>
              <a:buNone/>
            </a:pPr>
            <a:r>
              <a:rPr lang="en" dirty="0"/>
              <a:t>-ALL forms are due tomorrow for full credit</a:t>
            </a:r>
            <a:r>
              <a:rPr lang="en" dirty="0" smtClean="0"/>
              <a:t>!</a:t>
            </a:r>
          </a:p>
          <a:p>
            <a:pPr>
              <a:buNone/>
            </a:pPr>
            <a:endParaRPr lang="en" dirty="0" smtClean="0"/>
          </a:p>
          <a:p>
            <a:pPr>
              <a:buNone/>
            </a:pPr>
            <a:r>
              <a:rPr lang="en" dirty="0" smtClean="0"/>
              <a:t>2</a:t>
            </a:r>
            <a:r>
              <a:rPr lang="en" baseline="30000" dirty="0" smtClean="0"/>
              <a:t>nd</a:t>
            </a:r>
            <a:r>
              <a:rPr lang="en" dirty="0" smtClean="0"/>
              <a:t> Period: Turn in “goals letter” to the tray!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Agenda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1</a:t>
            </a:r>
            <a:r>
              <a:rPr lang="en" baseline="30000" dirty="0" smtClean="0"/>
              <a:t>st</a:t>
            </a:r>
            <a:r>
              <a:rPr lang="en" dirty="0" smtClean="0"/>
              <a:t> </a:t>
            </a:r>
            <a:r>
              <a:rPr lang="en" dirty="0" smtClean="0"/>
              <a:t>Period: </a:t>
            </a:r>
            <a:r>
              <a:rPr lang="en" dirty="0" smtClean="0"/>
              <a:t>Take </a:t>
            </a:r>
            <a:r>
              <a:rPr lang="en" dirty="0"/>
              <a:t>5-10 more mins &amp; correct the “grammar rules” sheet with a partner</a:t>
            </a:r>
            <a:r>
              <a:rPr lang="en" dirty="0" smtClean="0"/>
              <a:t>.</a:t>
            </a:r>
          </a:p>
          <a:p>
            <a:pPr lvl="0" rtl="0">
              <a:buNone/>
            </a:pPr>
            <a:endParaRPr lang="en" dirty="0" smtClean="0"/>
          </a:p>
          <a:p>
            <a:pPr lvl="0" rtl="0">
              <a:buNone/>
            </a:pPr>
            <a:endParaRPr lang="en" dirty="0" smtClean="0"/>
          </a:p>
          <a:p>
            <a:pPr lvl="0" rtl="0">
              <a:buNone/>
            </a:pPr>
            <a:r>
              <a:rPr lang="en" dirty="0" smtClean="0"/>
              <a:t>2</a:t>
            </a:r>
            <a:r>
              <a:rPr lang="en" baseline="30000" dirty="0" smtClean="0"/>
              <a:t>nd</a:t>
            </a:r>
            <a:r>
              <a:rPr lang="en" dirty="0" smtClean="0"/>
              <a:t> Period: T</a:t>
            </a:r>
            <a:r>
              <a:rPr lang="en-US" dirty="0" smtClean="0"/>
              <a:t>a</a:t>
            </a:r>
            <a:r>
              <a:rPr lang="en" dirty="0" smtClean="0"/>
              <a:t>ke 20 mins to review “grammar rules”.</a:t>
            </a:r>
            <a:endParaRPr lang="en" dirty="0"/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writing errors. . 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en" u="sng" dirty="0" smtClean="0">
              <a:solidFill>
                <a:schemeClr val="hlink"/>
              </a:solidFill>
              <a:hlinkClick r:id="rId2"/>
            </a:endParaRPr>
          </a:p>
          <a:p>
            <a:pPr lvl="0"/>
            <a:r>
              <a:rPr lang="en" u="sng" dirty="0" smtClean="0">
                <a:solidFill>
                  <a:schemeClr val="hlink"/>
                </a:solidFill>
                <a:hlinkClick r:id="rId2"/>
              </a:rPr>
              <a:t>ttps</a:t>
            </a:r>
            <a:r>
              <a:rPr lang="en" u="sng" dirty="0" smtClean="0">
                <a:solidFill>
                  <a:schemeClr val="hlink"/>
                </a:solidFill>
                <a:hlinkClick r:id="rId2"/>
              </a:rPr>
              <a:t>://</a:t>
            </a:r>
            <a:r>
              <a:rPr lang="en" u="sng" dirty="0" smtClean="0">
                <a:solidFill>
                  <a:schemeClr val="hlink"/>
                </a:solidFill>
                <a:hlinkClick r:id="rId2"/>
              </a:rPr>
              <a:t>docs.google.com/a/mail.fcboe.org/presentation/d/1JBKrAs8HKbfskdoTSKdq73vlOx8RgwRScUfq6njUq3g/edit#slide=id.p</a:t>
            </a:r>
          </a:p>
          <a:p>
            <a:pPr lvl="0">
              <a:buNone/>
            </a:pPr>
            <a:endParaRPr lang="en" u="sng" dirty="0" smtClean="0">
              <a:solidFill>
                <a:schemeClr val="tx1"/>
              </a:solidFill>
              <a:hlinkClick r:id="rId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&amp; Evaluating student samples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are. . . </a:t>
            </a:r>
          </a:p>
          <a:p>
            <a:r>
              <a:rPr lang="en-US" dirty="0" smtClean="0"/>
              <a:t>Learning what I expect in your </a:t>
            </a:r>
            <a:r>
              <a:rPr lang="en-US" dirty="0" smtClean="0"/>
              <a:t>writing</a:t>
            </a:r>
            <a:endParaRPr lang="en-US" dirty="0" smtClean="0"/>
          </a:p>
          <a:p>
            <a:r>
              <a:rPr lang="en-US" dirty="0" smtClean="0"/>
              <a:t>Learning how to proofread</a:t>
            </a:r>
          </a:p>
          <a:p>
            <a:r>
              <a:rPr lang="en-US" dirty="0" smtClean="0"/>
              <a:t>Understanding the rubric &amp; what it entails</a:t>
            </a:r>
          </a:p>
          <a:p>
            <a:r>
              <a:rPr lang="en-US" dirty="0" smtClean="0"/>
              <a:t>Testing your writing skills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Homework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-Syllabus &amp; plagiarism forms are due </a:t>
            </a:r>
            <a:r>
              <a:rPr lang="en" dirty="0" smtClean="0"/>
              <a:t>tomorrow, Friday 8/15!</a:t>
            </a:r>
            <a:endParaRPr lang="en" dirty="0"/>
          </a:p>
          <a:p>
            <a:endParaRPr dirty="0"/>
          </a:p>
          <a:p>
            <a:pPr lvl="0" rtl="0">
              <a:buNone/>
            </a:pPr>
            <a:r>
              <a:rPr lang="en" dirty="0"/>
              <a:t>-Writing Test is Sept. 25th.</a:t>
            </a:r>
          </a:p>
          <a:p>
            <a:endParaRPr dirty="0"/>
          </a:p>
          <a:p>
            <a:pPr>
              <a:buNone/>
            </a:pPr>
            <a:r>
              <a:rPr lang="en" dirty="0"/>
              <a:t>-Diagnostic Writing (2 days) = double quiz grade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151</Words>
  <Application>Microsoft Office PowerPoint</Application>
  <PresentationFormat>On-screen Show (4:3)</PresentationFormat>
  <Paragraphs>28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Day 4, 8/15</vt:lpstr>
      <vt:lpstr>forms</vt:lpstr>
      <vt:lpstr>Agenda</vt:lpstr>
      <vt:lpstr>Common writing errors. . . </vt:lpstr>
      <vt:lpstr>Analyzing &amp; Evaluating student samples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4, 8/15</dc:title>
  <dc:creator>Joye Server</dc:creator>
  <cp:lastModifiedBy>fcboe</cp:lastModifiedBy>
  <cp:revision>3</cp:revision>
  <dcterms:modified xsi:type="dcterms:W3CDTF">2013-08-15T13:50:27Z</dcterms:modified>
</cp:coreProperties>
</file>