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0"/>
            <a:ext cx="9144000" cy="46913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9" name="Shape 9"/>
          <p:cNvCxnSpPr/>
          <p:nvPr/>
        </p:nvCxnSpPr>
        <p:spPr>
          <a:xfrm>
            <a:off x="0" y="4662139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2490375"/>
            <a:ext cx="7772400" cy="219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4836035"/>
            <a:ext cx="7772400" cy="103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0" y="0"/>
            <a:ext cx="9144000" cy="15329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14" name="Shape 14"/>
          <p:cNvCxnSpPr/>
          <p:nvPr/>
        </p:nvCxnSpPr>
        <p:spPr>
          <a:xfrm>
            <a:off x="0" y="1503833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 sz="3600"/>
            </a:lvl1pPr>
            <a:lvl2pPr rtl="0">
              <a:defRPr sz="3600"/>
            </a:lvl2pPr>
            <a:lvl3pPr rtl="0">
              <a:defRPr sz="3600"/>
            </a:lvl3pPr>
            <a:lvl4pPr rtl="0">
              <a:defRPr sz="3600"/>
            </a:lvl4pPr>
            <a:lvl5pPr rtl="0">
              <a:defRPr sz="3600"/>
            </a:lvl5pPr>
            <a:lvl6pPr rtl="0">
              <a:defRPr sz="3600"/>
            </a:lvl6pPr>
            <a:lvl7pPr rtl="0">
              <a:defRPr sz="3600"/>
            </a:lvl7pPr>
            <a:lvl8pPr rtl="0">
              <a:defRPr sz="3600"/>
            </a:lvl8pPr>
            <a:lvl9pPr rtl="0">
              <a:defRPr sz="36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4000" cy="15329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x="0" y="1503833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0"/>
            <a:ext cx="9144000" cy="15329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25" name="Shape 25"/>
          <p:cNvCxnSpPr/>
          <p:nvPr/>
        </p:nvCxnSpPr>
        <p:spPr>
          <a:xfrm>
            <a:off x="0" y="1503833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1800" b="0">
                <a:solidFill>
                  <a:schemeClr val="dk2"/>
                </a:solidFill>
              </a:defRPr>
            </a:lvl1pPr>
            <a:lvl2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800" b="0">
                <a:solidFill>
                  <a:schemeClr val="dk2"/>
                </a:solidFill>
              </a:defRPr>
            </a:lvl2pPr>
            <a:lvl3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1800" b="0">
                <a:solidFill>
                  <a:schemeClr val="dk2"/>
                </a:solidFill>
              </a:defRPr>
            </a:lvl3pPr>
            <a:lvl4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1800" b="0">
                <a:solidFill>
                  <a:schemeClr val="dk2"/>
                </a:solidFill>
              </a:defRPr>
            </a:lvl4pPr>
            <a:lvl5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800" b="0">
                <a:solidFill>
                  <a:schemeClr val="dk2"/>
                </a:solidFill>
              </a:defRPr>
            </a:lvl5pPr>
            <a:lvl6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1800" b="0">
                <a:solidFill>
                  <a:schemeClr val="dk2"/>
                </a:solidFill>
              </a:defRPr>
            </a:lvl6pPr>
            <a:lvl7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1800" b="0">
                <a:solidFill>
                  <a:schemeClr val="dk2"/>
                </a:solidFill>
              </a:defRPr>
            </a:lvl7pPr>
            <a:lvl8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800" b="0">
                <a:solidFill>
                  <a:schemeClr val="dk2"/>
                </a:solidFill>
              </a:defRPr>
            </a:lvl8pPr>
            <a:lvl9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18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9" name="Shape 29"/>
          <p:cNvSpPr/>
          <p:nvPr/>
        </p:nvSpPr>
        <p:spPr>
          <a:xfrm>
            <a:off x="4274" y="0"/>
            <a:ext cx="9144000" cy="58752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30" name="Shape 30"/>
          <p:cNvCxnSpPr/>
          <p:nvPr/>
        </p:nvCxnSpPr>
        <p:spPr>
          <a:xfrm>
            <a:off x="0" y="5845828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dk2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a/mail.fcboe.org/presentation/d/1JBKrAs8HKbfskdoTSKdq73vlOx8RgwRScUfq6njUq3g/edi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ctrTitle"/>
          </p:nvPr>
        </p:nvSpPr>
        <p:spPr>
          <a:xfrm>
            <a:off x="685800" y="2490375"/>
            <a:ext cx="7772400" cy="2198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Day 4, 8/15</a:t>
            </a:r>
          </a:p>
        </p:txBody>
      </p:sp>
      <p:sp>
        <p:nvSpPr>
          <p:cNvPr id="34" name="Shape 34"/>
          <p:cNvSpPr txBox="1">
            <a:spLocks noGrp="1"/>
          </p:cNvSpPr>
          <p:nvPr>
            <p:ph type="subTitle" idx="1"/>
          </p:nvPr>
        </p:nvSpPr>
        <p:spPr>
          <a:xfrm>
            <a:off x="685800" y="4836035"/>
            <a:ext cx="7772400" cy="1032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FCHS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forms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-Turn in plagiarism forms &amp; syllabi to the tray!</a:t>
            </a:r>
          </a:p>
          <a:p>
            <a:endParaRPr/>
          </a:p>
          <a:p>
            <a:endParaRPr/>
          </a:p>
          <a:p>
            <a:pPr lvl="0" rtl="0">
              <a:buNone/>
            </a:pPr>
            <a:r>
              <a:rPr lang="en"/>
              <a:t>-Tomorrow is the last day to turn them in for full credit (Friday, 8/16).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Agenda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-Take 20 mins &amp; correct the “grammar rules” sheet with a partner.</a:t>
            </a:r>
          </a:p>
          <a:p>
            <a:endParaRPr/>
          </a:p>
          <a:p>
            <a:pPr lvl="0" rtl="0">
              <a:buNone/>
            </a:pPr>
            <a:r>
              <a:rPr lang="en"/>
              <a:t>-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https://docs.google.com/a/mail.fcboe.org/presentation/d/1JBKrAs8HKbfskdoTSKdq73vlOx8RgwRScUfq6njUq3g/edit#slide=id.p</a:t>
            </a:r>
          </a:p>
          <a:p>
            <a:endParaRPr/>
          </a:p>
          <a:p>
            <a:pPr>
              <a:buNone/>
            </a:pPr>
            <a:r>
              <a:rPr lang="en"/>
              <a:t>-Analyze &amp; evaluate student sample work (if time permits).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Homework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-Syllabus &amp; plagiarism forms are due tomorrow (Friday, 8/16)!</a:t>
            </a:r>
          </a:p>
          <a:p>
            <a:endParaRPr/>
          </a:p>
          <a:p>
            <a:pPr lvl="0" rtl="0">
              <a:buNone/>
            </a:pPr>
            <a:r>
              <a:rPr lang="en"/>
              <a:t>-Juniors: Writing Test is Sept. 25th.</a:t>
            </a:r>
          </a:p>
          <a:p>
            <a:endParaRPr/>
          </a:p>
          <a:p>
            <a:pPr lvl="0" rtl="0">
              <a:buNone/>
            </a:pPr>
            <a:r>
              <a:rPr lang="en"/>
              <a:t>-Diagnostic Writing (2 days) = double quiz grade</a:t>
            </a:r>
          </a:p>
          <a:p>
            <a:pPr lvl="0" rtl="0">
              <a:buNone/>
            </a:pPr>
            <a:r>
              <a:rPr lang="en"/>
              <a:t>Day 1: Prewriting, rough draft (pencil/pen)</a:t>
            </a:r>
          </a:p>
          <a:p>
            <a:pPr>
              <a:buNone/>
            </a:pPr>
            <a:r>
              <a:rPr lang="en"/>
              <a:t>Day 2: Final draft (pen only)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</Words>
  <Application>Microsoft Office PowerPoint</Application>
  <PresentationFormat>On-screen Show (4:3)</PresentationFormat>
  <Paragraphs>21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/>
      <vt:lpstr>Day 4, 8/15</vt:lpstr>
      <vt:lpstr>forms</vt:lpstr>
      <vt:lpstr>Agenda</vt:lpstr>
      <vt:lpstr>Homework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4, 8/15</dc:title>
  <dc:creator>Joye Server</dc:creator>
  <cp:lastModifiedBy>fcboe</cp:lastModifiedBy>
  <cp:revision>1</cp:revision>
  <dcterms:modified xsi:type="dcterms:W3CDTF">2013-08-15T16:42:05Z</dcterms:modified>
</cp:coreProperties>
</file>