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Day 5, 8/16/13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FCHS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dirty="0"/>
              <a:t>Please turn in your </a:t>
            </a:r>
            <a:r>
              <a:rPr lang="en" b="1" dirty="0"/>
              <a:t>plagiarism</a:t>
            </a:r>
            <a:r>
              <a:rPr lang="en" dirty="0"/>
              <a:t> form &amp; </a:t>
            </a:r>
            <a:r>
              <a:rPr lang="en" b="1" dirty="0"/>
              <a:t>syllabus</a:t>
            </a:r>
            <a:r>
              <a:rPr lang="en" dirty="0"/>
              <a:t>! </a:t>
            </a:r>
            <a:endParaRPr lang="en" dirty="0" smtClean="0"/>
          </a:p>
          <a:p>
            <a:pPr marL="457200" lvl="0" indent="-419100" rtl="0">
              <a:buClr>
                <a:schemeClr val="dk2"/>
              </a:buClr>
              <a:buSzPct val="100000"/>
              <a:buNone/>
            </a:pPr>
            <a:endParaRPr lang="en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dirty="0"/>
              <a:t>They will be taken for ½ credit Monday only</a:t>
            </a:r>
            <a:r>
              <a:rPr lang="en" dirty="0" smtClean="0"/>
              <a:t>!</a:t>
            </a:r>
          </a:p>
          <a:p>
            <a:pPr marL="457200" lvl="0" indent="-419100" rtl="0">
              <a:buClr>
                <a:schemeClr val="dk2"/>
              </a:buClr>
              <a:buSzPct val="100000"/>
              <a:buNone/>
            </a:pPr>
            <a:endParaRPr lang="en" dirty="0"/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dirty="0"/>
              <a:t>Take out your student sample writings &amp; something to write with!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66800"/>
          </a:xfrm>
        </p:spPr>
        <p:txBody>
          <a:bodyPr/>
          <a:lstStyle/>
          <a:p>
            <a:r>
              <a:rPr lang="en" sz="2400" dirty="0" smtClean="0"/>
              <a:t>Analyze &amp; evaluate student sample work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</a:t>
            </a:r>
            <a:r>
              <a:rPr lang="en-US" dirty="0" smtClean="0"/>
              <a:t>are. . . </a:t>
            </a:r>
          </a:p>
          <a:p>
            <a:r>
              <a:rPr lang="en-US" dirty="0" smtClean="0"/>
              <a:t>Learning what I expect in your writing</a:t>
            </a:r>
          </a:p>
          <a:p>
            <a:r>
              <a:rPr lang="en-US" dirty="0" smtClean="0"/>
              <a:t>Learning how to proofread</a:t>
            </a:r>
          </a:p>
          <a:p>
            <a:r>
              <a:rPr lang="en-US" dirty="0" smtClean="0"/>
              <a:t>Understanding the rubric &amp; what it entails</a:t>
            </a:r>
          </a:p>
          <a:p>
            <a:r>
              <a:rPr lang="en-US" dirty="0" smtClean="0"/>
              <a:t>Testing your writing </a:t>
            </a:r>
            <a:r>
              <a:rPr lang="en-US" dirty="0" smtClean="0"/>
              <a:t>skills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" dirty="0" smtClean="0"/>
              <a:t>-</a:t>
            </a:r>
            <a:r>
              <a:rPr lang="en" b="1" dirty="0" smtClean="0"/>
              <a:t>Diagnostic Writing </a:t>
            </a:r>
            <a:r>
              <a:rPr lang="en" dirty="0" smtClean="0"/>
              <a:t>(2 days) = double quiz grade</a:t>
            </a:r>
          </a:p>
          <a:p>
            <a:pPr lvl="0">
              <a:buNone/>
            </a:pPr>
            <a:r>
              <a:rPr lang="en" dirty="0" smtClean="0"/>
              <a:t>Day 1: Prewriting, rough draft (pencil/pen)</a:t>
            </a:r>
          </a:p>
          <a:p>
            <a:pPr>
              <a:buNone/>
            </a:pPr>
            <a:r>
              <a:rPr lang="en" dirty="0" smtClean="0"/>
              <a:t>Day 2: Final draft (pen only</a:t>
            </a:r>
            <a:r>
              <a:rPr lang="en" dirty="0" smtClean="0"/>
              <a:t>)</a:t>
            </a:r>
          </a:p>
          <a:p>
            <a:pPr>
              <a:buNone/>
            </a:pPr>
            <a:endParaRPr lang="en" dirty="0" smtClean="0"/>
          </a:p>
          <a:p>
            <a:pPr lvl="0">
              <a:buNone/>
            </a:pPr>
            <a:r>
              <a:rPr lang="en" dirty="0" smtClean="0"/>
              <a:t>-</a:t>
            </a:r>
            <a:r>
              <a:rPr lang="en" b="1" dirty="0" smtClean="0"/>
              <a:t>Picture day </a:t>
            </a:r>
            <a:r>
              <a:rPr lang="en" dirty="0" smtClean="0"/>
              <a:t>is Tuesday, 8/20. Bring $ if you want to purchase pictures! </a:t>
            </a:r>
          </a:p>
          <a:p>
            <a:pPr lvl="0">
              <a:buNone/>
            </a:pPr>
            <a:endParaRPr lang="en" dirty="0" smtClean="0"/>
          </a:p>
          <a:p>
            <a:pPr>
              <a:buNone/>
            </a:pPr>
            <a:r>
              <a:rPr lang="en" dirty="0" smtClean="0"/>
              <a:t>-Juniors: </a:t>
            </a:r>
            <a:r>
              <a:rPr lang="en" b="1" dirty="0" smtClean="0"/>
              <a:t>Writing Test </a:t>
            </a:r>
            <a:r>
              <a:rPr lang="en" dirty="0" smtClean="0"/>
              <a:t>is Sept. 25th.</a:t>
            </a:r>
          </a:p>
          <a:p>
            <a:pPr lvl="0">
              <a:buNone/>
            </a:pPr>
            <a:endParaRPr lang="e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</Words>
  <Application>Microsoft Office PowerPoint</Application>
  <PresentationFormat>On-screen Show (4:3)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/>
      <vt:lpstr>Day 5, 8/16/13</vt:lpstr>
      <vt:lpstr>forms</vt:lpstr>
      <vt:lpstr>Analyze &amp; evaluate student sample work</vt:lpstr>
      <vt:lpstr>Upcoming Dates: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5, 8/16/13</dc:title>
  <dc:creator>Joye Server</dc:creator>
  <cp:lastModifiedBy>fcboe</cp:lastModifiedBy>
  <cp:revision>2</cp:revision>
  <dcterms:modified xsi:type="dcterms:W3CDTF">2013-08-16T17:29:07Z</dcterms:modified>
</cp:coreProperties>
</file>