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B77324-62C5-4B1A-95C0-29CD9505BC0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E851C2-5D1D-428A-B646-33C374EDBC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10/09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Wed., 10/09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None today </a:t>
            </a:r>
            <a:r>
              <a:rPr lang="en-US" sz="4400" dirty="0" smtClean="0">
                <a:sym typeface="Wingdings" pitchFamily="2" charset="2"/>
              </a:rPr>
              <a:t>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Discuss summary vs. analysis. Examples. . 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Rubric . . 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reading Act III; watch it if time permits.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219-227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smtClean="0"/>
              <a:t>Tomorrow: (</a:t>
            </a:r>
            <a:r>
              <a:rPr lang="en-US" dirty="0" smtClean="0"/>
              <a:t>2 paragraphs): </a:t>
            </a:r>
            <a:r>
              <a:rPr lang="en-US" dirty="0" smtClean="0"/>
              <a:t>How are Elizabeth and Abigail foil characters? How are they symbolic of morality? </a:t>
            </a:r>
            <a:r>
              <a:rPr lang="en-US" dirty="0" smtClean="0"/>
              <a:t>Consider </a:t>
            </a:r>
            <a:r>
              <a:rPr lang="en-US" dirty="0" smtClean="0"/>
              <a:t>their personalities, values, how they feel about Salem, and their feelings for </a:t>
            </a:r>
            <a:r>
              <a:rPr lang="en-US" dirty="0" smtClean="0"/>
              <a:t>Proctor.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reading guides &amp; quotation charts.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</TotalTime>
  <Words>99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Wednesday, 10/09</vt:lpstr>
      <vt:lpstr>Bell Ringer: Wed., 10/09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10/09</dc:title>
  <dc:creator>fcboe</dc:creator>
  <cp:lastModifiedBy>fcboe</cp:lastModifiedBy>
  <cp:revision>20</cp:revision>
  <dcterms:created xsi:type="dcterms:W3CDTF">2013-10-09T12:35:36Z</dcterms:created>
  <dcterms:modified xsi:type="dcterms:W3CDTF">2013-10-09T20:02:21Z</dcterms:modified>
</cp:coreProperties>
</file>