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36F9CB-56E5-45AE-A87A-24DB2BB1224D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EF8E72-CACB-4B51-A990-C624FF8E5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10/01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10/1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allies, brought world war 1 to a conclusion, by signing the treaty of versailles, in the Palace of Louis 14 in France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Allies brought World War I to a conclusion by signing the Treaty of Versailles in the palace of Louis XIV in France.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Begin reading &amp; viewing Act II.  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smtClean="0"/>
              <a:t>: 194-195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 guides for Act I &amp; Act II due: Thursday, 10/3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Quotation charts due for Act I and II: Friday, 10/4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 pop quizzes soon!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sure you’ve kept up with your bell-ringers too; expect a pop quiz at any point!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Research packets tomorrow. .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355</TotalTime>
  <Words>134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Tuesday, 10/01</vt:lpstr>
      <vt:lpstr>Bell Ringer: Tuesday, 10/1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10/01</dc:title>
  <dc:creator>fcboe</dc:creator>
  <cp:lastModifiedBy>fcboe</cp:lastModifiedBy>
  <cp:revision>8</cp:revision>
  <dcterms:created xsi:type="dcterms:W3CDTF">2013-10-01T12:19:46Z</dcterms:created>
  <dcterms:modified xsi:type="dcterms:W3CDTF">2013-10-01T20:13:53Z</dcterms:modified>
</cp:coreProperties>
</file>