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DFC818-E05A-47BE-AA9F-D666FB3AAAC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5E37EA-3088-4A4A-B00A-6339E48043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10/10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10/10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(Note: Get rid of second person and passive voice.)</a:t>
            </a:r>
          </a:p>
          <a:p>
            <a:endParaRPr lang="en-US" dirty="0" smtClean="0"/>
          </a:p>
          <a:p>
            <a:endParaRPr lang="en-US" smtClean="0"/>
          </a:p>
          <a:p>
            <a:r>
              <a:rPr lang="en-US" smtClean="0"/>
              <a:t>jasper </a:t>
            </a:r>
            <a:r>
              <a:rPr lang="en-US" dirty="0" smtClean="0"/>
              <a:t>told us that from the top of a bluff near la crosse wisconsin three states can be seen by you on a clear day wisconsin minnesota and iowa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Jasper said that from the top of a bluff near La Crosse, Wisconsin, a spectator can see three states on a clear day: Wisconsin, Minnesota, and Iowa.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finished reading &amp; watching Act III yesterday.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Pop quiz over Act III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your topic?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Act IV tomorrow.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reading guides &amp; quotation charts for Acts III &amp; IV.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135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Thursday, 10/10</vt:lpstr>
      <vt:lpstr>Bell Ringer: Thursday, 10/10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10/10</dc:title>
  <dc:creator>fcboe</dc:creator>
  <cp:lastModifiedBy>fcboe</cp:lastModifiedBy>
  <cp:revision>7</cp:revision>
  <dcterms:created xsi:type="dcterms:W3CDTF">2013-10-10T16:17:11Z</dcterms:created>
  <dcterms:modified xsi:type="dcterms:W3CDTF">2013-10-10T17:22:13Z</dcterms:modified>
</cp:coreProperties>
</file>