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EEFFC2-20F2-4F87-A519-BBEA324B969F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FED7D9-126A-4740-8F4D-2F7597E2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10/11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10/11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before moving to brooklyn heights in new york ny five years ago tj lived with his family in the south and subsequently moved back there</a:t>
            </a:r>
          </a:p>
          <a:p>
            <a:pPr>
              <a:buNone/>
            </a:pP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Before moving to Brooklyn Heights in New York, NY, </a:t>
            </a:r>
            <a:r>
              <a:rPr lang="en-US" sz="4000" dirty="0" smtClean="0"/>
              <a:t>five years </a:t>
            </a:r>
            <a:r>
              <a:rPr lang="en-US" sz="4000" dirty="0" smtClean="0"/>
              <a:t>ago, T. J. had lived with his family in the South, </a:t>
            </a:r>
            <a:r>
              <a:rPr lang="en-US" sz="4000" dirty="0" smtClean="0"/>
              <a:t>and, subsequently</a:t>
            </a:r>
            <a:r>
              <a:rPr lang="en-US" sz="4000" dirty="0" smtClean="0"/>
              <a:t>, moved back there.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Topic: lies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Abigail to Betty: “I told him everything; he knows now, he knows everything we” (Miller 124).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1: Abigail is scared that Betty won’t wake, so she shakes her violently.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2: Abigail is frightened for her own reputation, so she shakes Betty in hopes of waking her to prove her own innocence.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Topic: morality &amp; hysteria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Quote: “Uncle, the rumor of witchcraft  is all about. . .” (Miller 170).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Analysis 1: The rumor of witchcraft breeds hysteria in the town.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2: The people’s lack understanding of science and disease leads them to ignorantly rely on a religious explanation of the girl’s outbreak; thus, the people begin to buy into this idea of witchcraft.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vs. analysis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Act </a:t>
            </a:r>
            <a:r>
              <a:rPr lang="en-US" dirty="0" smtClean="0"/>
              <a:t>IV: pp. 229-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Thesis is due Tuesday, 10/15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Thesis draft #1 due Tuesday, 10/15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for Acts III &amp; IV.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quotation charts.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172</TotalTime>
  <Words>281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FCHS: American Literature &amp; Composition A</vt:lpstr>
      <vt:lpstr>Bell Ringer: Friday, 10/11</vt:lpstr>
      <vt:lpstr>Corrected:</vt:lpstr>
      <vt:lpstr>Which is better?</vt:lpstr>
      <vt:lpstr>Which is better?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23</cp:revision>
  <dcterms:created xsi:type="dcterms:W3CDTF">2013-10-11T12:16:37Z</dcterms:created>
  <dcterms:modified xsi:type="dcterms:W3CDTF">2013-10-11T16:10:44Z</dcterms:modified>
</cp:coreProperties>
</file>