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B30356-BA86-4F6F-99E6-8CC7D8E00B1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BC3841-9B94-4B8F-83BE-581447DB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Thursday, </a:t>
            </a:r>
            <a:r>
              <a:rPr lang="en-US" dirty="0" smtClean="0"/>
              <a:t>10/31/13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Wed, 10/31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Rough drafts. . . 10 pt deduction per day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Introduction to revolutionary literature. . 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u="sng" dirty="0" smtClean="0"/>
              <a:t>https://www.youtube.com/watch?v=dOlKBX7BzpI</a:t>
            </a:r>
            <a:r>
              <a:rPr lang="en-US" sz="2000" dirty="0" smtClean="0"/>
              <a:t>   </a:t>
            </a:r>
          </a:p>
          <a:p>
            <a:endParaRPr lang="en-US" sz="2000" dirty="0" smtClean="0"/>
          </a:p>
          <a:p>
            <a:r>
              <a:rPr lang="en-US" sz="2000" dirty="0" smtClean="0"/>
              <a:t>Take background notes.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Review persuasive techniques.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Read "Build Background" on pg. 262 in preparation for Patrick Henry's speech.      </a:t>
            </a:r>
          </a:p>
          <a:p>
            <a:pPr>
              <a:buNone/>
            </a:pPr>
            <a:r>
              <a:rPr lang="en-US" sz="2000" dirty="0" smtClean="0"/>
              <a:t>              </a:t>
            </a:r>
          </a:p>
          <a:p>
            <a:r>
              <a:rPr lang="en-US" sz="2000" dirty="0" smtClean="0"/>
              <a:t>Read &amp; discuss Patrick Henry's "Speech in the Virginia Convention" (pg. 263 in textbook).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Trace persuasive appeals in the speech, and answer questions; finish for homework!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Edit: Find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three rhetorical questions. </a:t>
            </a:r>
          </a:p>
          <a:p>
            <a:endParaRPr lang="en-US" dirty="0" smtClean="0"/>
          </a:p>
          <a:p>
            <a:r>
              <a:rPr lang="en-US" dirty="0" smtClean="0"/>
              <a:t>Use an ellipsis for long quotes.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Henry states, “. . . give me liberty or give me death” (Henry 265).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Henry states, “But as for me. . .” (Henry 265).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Mythological allusion: sirens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95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Thursday, 10/31/13</vt:lpstr>
      <vt:lpstr>Bell Ringer: Wed, 10/31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10/31/13</dc:title>
  <dc:creator>fcboe</dc:creator>
  <cp:lastModifiedBy>fcboe</cp:lastModifiedBy>
  <cp:revision>7</cp:revision>
  <dcterms:created xsi:type="dcterms:W3CDTF">2013-10-31T12:22:49Z</dcterms:created>
  <dcterms:modified xsi:type="dcterms:W3CDTF">2013-10-31T16:45:18Z</dcterms:modified>
</cp:coreProperties>
</file>