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CA06440-883F-4E5C-98C8-E5930F32121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314C169-319F-413E-8D1E-845541F9E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440-883F-4E5C-98C8-E5930F32121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C169-319F-413E-8D1E-845541F9E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440-883F-4E5C-98C8-E5930F32121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C169-319F-413E-8D1E-845541F9E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440-883F-4E5C-98C8-E5930F32121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C169-319F-413E-8D1E-845541F9E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440-883F-4E5C-98C8-E5930F32121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C169-319F-413E-8D1E-845541F9E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440-883F-4E5C-98C8-E5930F32121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C169-319F-413E-8D1E-845541F9E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A06440-883F-4E5C-98C8-E5930F32121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14C169-319F-413E-8D1E-845541F9E0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CA06440-883F-4E5C-98C8-E5930F32121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314C169-319F-413E-8D1E-845541F9E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440-883F-4E5C-98C8-E5930F32121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C169-319F-413E-8D1E-845541F9E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440-883F-4E5C-98C8-E5930F32121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C169-319F-413E-8D1E-845541F9E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440-883F-4E5C-98C8-E5930F32121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C169-319F-413E-8D1E-845541F9E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CA06440-883F-4E5C-98C8-E5930F32121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314C169-319F-413E-8D1E-845541F9E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10/04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Literature &amp; Composition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Friday, 10/04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today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Literary Analysis Step 1 (quotation charts for Acts I &amp; II) due today. Make sure your name is on them, and turn them into the tray</a:t>
            </a:r>
            <a:r>
              <a:rPr lang="en-US" dirty="0" smtClean="0"/>
              <a:t>! (They will be ½ </a:t>
            </a:r>
            <a:r>
              <a:rPr lang="en-US" smtClean="0"/>
              <a:t>credit Monday only.)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Reading guide = ½ credit today only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Take out a clean sheet of paper (cover sheet) and a pencil or pen!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Watch Act II.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312</TotalTime>
  <Words>89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Friday, 10/04</vt:lpstr>
      <vt:lpstr>Bell Ringer: Friday, 10/04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10/04</dc:title>
  <dc:creator>fcboe</dc:creator>
  <cp:lastModifiedBy>fcboe</cp:lastModifiedBy>
  <cp:revision>5</cp:revision>
  <dcterms:created xsi:type="dcterms:W3CDTF">2013-10-04T12:27:55Z</dcterms:created>
  <dcterms:modified xsi:type="dcterms:W3CDTF">2013-10-04T18:41:30Z</dcterms:modified>
</cp:coreProperties>
</file>