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1A8219-233B-4BCA-BA75-F2403C1D9B90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8DC44D-5EF7-475A-ACAF-336C844C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11/07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bell-ringer!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r>
              <a:rPr lang="en-US" dirty="0" smtClean="0"/>
              <a:t>Personal </a:t>
            </a:r>
            <a:r>
              <a:rPr lang="en-US" dirty="0" smtClean="0"/>
              <a:t>declarations of independence due tomorrow: Friday, 11/08 (printed or shared)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Present for extra credit!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is a </a:t>
            </a:r>
            <a:r>
              <a:rPr lang="en-US" sz="2000" b="1" dirty="0" smtClean="0"/>
              <a:t>literary letter</a:t>
            </a:r>
            <a:r>
              <a:rPr lang="en-US" sz="2000" dirty="0" smtClean="0"/>
              <a:t>? (Define in your notes.)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dirty="0" smtClean="0"/>
          </a:p>
          <a:p>
            <a:r>
              <a:rPr lang="en-US" sz="2000" dirty="0" smtClean="0"/>
              <a:t>Read bios of Phillis Wheatley and Abigail Adams pg. 288 (in textbook). 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dirty="0" smtClean="0"/>
              <a:t>Pg. 282 Building Background..(in textbook).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Pg. 283 Read &amp; discuss “Letter to Reverend Samson Occom” and “Letter to John Adams” (in textbook). 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Student survey in media center. . . 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340</TotalTime>
  <Words>45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Thursday, 11/07</vt:lpstr>
      <vt:lpstr>Upcoming dates: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11/07</dc:title>
  <dc:creator>fcboe</dc:creator>
  <cp:lastModifiedBy>fcboe</cp:lastModifiedBy>
  <cp:revision>15</cp:revision>
  <dcterms:created xsi:type="dcterms:W3CDTF">2013-11-07T13:27:50Z</dcterms:created>
  <dcterms:modified xsi:type="dcterms:W3CDTF">2013-11-07T20:27:02Z</dcterms:modified>
</cp:coreProperties>
</file>