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F1FF99-6215-43FD-8ABD-D5B33735DBB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7496F0-5401-4C88-A0A6-D8FDB26A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11/11/13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Monday, 11/11/13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 bell-ringer today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Personal declarations of independence = ½ credit today only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Watch </a:t>
            </a:r>
            <a:r>
              <a:rPr lang="en-US" sz="2000" i="1" dirty="0" smtClean="0"/>
              <a:t>The History of Slavery </a:t>
            </a:r>
            <a:r>
              <a:rPr lang="en-US" sz="2000" dirty="0" smtClean="0"/>
              <a:t> &amp; take notes.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Read  excerpt from </a:t>
            </a:r>
            <a:r>
              <a:rPr lang="en-US" sz="2000" i="1" dirty="0" smtClean="0"/>
              <a:t>The Interesting Narrative of the Life of Olaudah Equino </a:t>
            </a:r>
            <a:r>
              <a:rPr lang="en-US" sz="2000" dirty="0" smtClean="0"/>
              <a:t>pp. 93-97 &amp; answer select questions.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Expect a pop quiz over revolutionary lit. soon!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Passage</a:t>
            </a:r>
            <a:endParaRPr lang="en-US" dirty="0"/>
          </a:p>
        </p:txBody>
      </p:sp>
      <p:pic>
        <p:nvPicPr>
          <p:cNvPr id="4" name="Content Placeholder 3" descr="Triangle_trad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400"/>
            <a:ext cx="72390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ddle_pass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89154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Slave narratives </a:t>
            </a:r>
            <a:r>
              <a:rPr lang="en-US" dirty="0" smtClean="0"/>
              <a:t>are autobiographical accounts by persons who suffered the horrors of slavery.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 examples we’re reading: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excerpt from </a:t>
            </a:r>
            <a:r>
              <a:rPr lang="en-US" i="1" dirty="0" smtClean="0"/>
              <a:t>The Interesting Narrative of the Life of Olaudah Equino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excerpt from  </a:t>
            </a:r>
            <a:r>
              <a:rPr lang="en-US" i="1" dirty="0" smtClean="0"/>
              <a:t>Narrative of the Life of Frederick Douglass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work/Homework: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finish reading this in class tomorrow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Help me move the desks into groups of four!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Pg. 98:Answer questions:  1 (Comprehension check  questions), 3, 5, and 8, and file in your notes!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413</TotalTime>
  <Words>158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Monday, 11/11/13</vt:lpstr>
      <vt:lpstr>Daily Agenda: Monday, 11/11/13</vt:lpstr>
      <vt:lpstr>The Middle Passage</vt:lpstr>
      <vt:lpstr>Slide 4</vt:lpstr>
      <vt:lpstr>Daily Agenda:</vt:lpstr>
      <vt:lpstr>Class work/Homework: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11/11/13</dc:title>
  <dc:creator>fcboe</dc:creator>
  <cp:lastModifiedBy>fcboe</cp:lastModifiedBy>
  <cp:revision>12</cp:revision>
  <dcterms:created xsi:type="dcterms:W3CDTF">2013-11-11T13:08:52Z</dcterms:created>
  <dcterms:modified xsi:type="dcterms:W3CDTF">2013-11-11T21:02:59Z</dcterms:modified>
</cp:coreProperties>
</file>