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E888DA-CB57-4D1F-A2AF-1227A42C5A6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0DBC1-8521-47A6-B07F-81CE2EE764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8/26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8/26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 neither rasheed or larry dont want their teams loss to suggest that team members didnt play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 mr. kato explained that because the rule does not effect the entire school but only individual students as a result of that rule the student handbook was changed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Neither Rasheed nor Larry wants his team’s loss to suggest that team members didn’t play well.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Mr. Kato explained that because the rule does not affect the entire school but individual students, the student handbook was changed.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-20 minutes to finish “The World on the Turtle’s Back” questions &amp; turn them in! </a:t>
            </a:r>
            <a:r>
              <a:rPr lang="en-US" dirty="0" smtClean="0"/>
              <a:t>(1/2 credit tomorrow only)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-Issue textbooks. . . Don’t lose these! They’re over $65 to replace!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Sign extra credit hall passes.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Open-house tonight. . 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short story,  “The Man to Send Rain Clouds”  pg. 49-53 in textbook.   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(The link to the story will be posted on my website.)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imagery?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“Description of Rites”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Due: Tuesday, 8/27 at the beginning of class</a:t>
            </a:r>
          </a:p>
          <a:p>
            <a:pPr>
              <a:buNone/>
            </a:pPr>
            <a:r>
              <a:rPr lang="en-US" dirty="0" smtClean="0"/>
              <a:t>Think about a ceremony that is familiar to you, such as graduation, wedding, or  coming-of-age ceremony, and write a </a:t>
            </a:r>
            <a:r>
              <a:rPr lang="en-US" i="1" dirty="0" smtClean="0"/>
              <a:t>one page detailed description </a:t>
            </a:r>
            <a:r>
              <a:rPr lang="en-US" dirty="0" smtClean="0"/>
              <a:t>of it for someone who has never seen it before. Explain any symbolic actions, garments, or colors associated with the ceremony. </a:t>
            </a:r>
          </a:p>
          <a:p>
            <a:pPr>
              <a:buNone/>
            </a:pPr>
            <a:r>
              <a:rPr lang="en-US" b="1" dirty="0" smtClean="0"/>
              <a:t>Do include</a:t>
            </a:r>
            <a:r>
              <a:rPr lang="en-US" dirty="0" smtClean="0"/>
              <a:t>: imagery (choosy diction) , a variety of sentence structures, and specific details.</a:t>
            </a:r>
          </a:p>
          <a:p>
            <a:pPr>
              <a:buNone/>
            </a:pPr>
            <a:r>
              <a:rPr lang="en-US" b="1" dirty="0" smtClean="0"/>
              <a:t>Do not include</a:t>
            </a:r>
            <a:r>
              <a:rPr lang="en-US" dirty="0" smtClean="0"/>
              <a:t>: linking verbs, boring “filler” words.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Open-house is tonight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Vote for class officers this week!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Labor Day is a week from today! Hurray!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Sept 25</a:t>
            </a:r>
            <a:r>
              <a:rPr lang="en-US" baseline="30000" dirty="0" smtClean="0"/>
              <a:t>th</a:t>
            </a:r>
            <a:r>
              <a:rPr lang="en-US" dirty="0" smtClean="0"/>
              <a:t> is the writing test for </a:t>
            </a:r>
            <a:r>
              <a:rPr lang="en-US" i="1" dirty="0" smtClean="0"/>
              <a:t>all </a:t>
            </a:r>
            <a:r>
              <a:rPr lang="en-US" dirty="0" smtClean="0"/>
              <a:t>juniors!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322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Monday, 8/26</vt:lpstr>
      <vt:lpstr>Bell Ringer: Monday, 8/26</vt:lpstr>
      <vt:lpstr>Corrected Versions: </vt:lpstr>
      <vt:lpstr>Daily Agenda:</vt:lpstr>
      <vt:lpstr>Daily Agenda:</vt:lpstr>
      <vt:lpstr>Application: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8/26</dc:title>
  <dc:creator>fcboe</dc:creator>
  <cp:lastModifiedBy>fcboe</cp:lastModifiedBy>
  <cp:revision>14</cp:revision>
  <dcterms:created xsi:type="dcterms:W3CDTF">2013-08-26T12:08:12Z</dcterms:created>
  <dcterms:modified xsi:type="dcterms:W3CDTF">2013-08-26T15:53:27Z</dcterms:modified>
</cp:coreProperties>
</file>