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57D2A24-428C-49A5-B01E-36EF6B229651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642A361-5229-4117-B9C9-E646FFEEB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2A24-428C-49A5-B01E-36EF6B229651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A361-5229-4117-B9C9-E646FFEEB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2A24-428C-49A5-B01E-36EF6B229651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A361-5229-4117-B9C9-E646FFEEB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57D2A24-428C-49A5-B01E-36EF6B229651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A361-5229-4117-B9C9-E646FFEEB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57D2A24-428C-49A5-B01E-36EF6B229651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642A361-5229-4117-B9C9-E646FFEEB0B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7D2A24-428C-49A5-B01E-36EF6B229651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42A361-5229-4117-B9C9-E646FFEEB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57D2A24-428C-49A5-B01E-36EF6B229651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642A361-5229-4117-B9C9-E646FFEEB0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2A24-428C-49A5-B01E-36EF6B229651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A361-5229-4117-B9C9-E646FFEEB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7D2A24-428C-49A5-B01E-36EF6B229651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42A361-5229-4117-B9C9-E646FFEEB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57D2A24-428C-49A5-B01E-36EF6B229651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642A361-5229-4117-B9C9-E646FFEEB0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57D2A24-428C-49A5-B01E-36EF6B229651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642A361-5229-4117-B9C9-E646FFEEB0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57D2A24-428C-49A5-B01E-36EF6B229651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642A361-5229-4117-B9C9-E646FFEEB0B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9/25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Wednesday 9/25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Fix this 3 different ways:</a:t>
            </a:r>
          </a:p>
          <a:p>
            <a:pPr>
              <a:buNone/>
            </a:pPr>
            <a:endParaRPr lang="en-US" sz="4400" dirty="0" smtClean="0"/>
          </a:p>
          <a:p>
            <a:r>
              <a:rPr lang="en-US" sz="4400" dirty="0" smtClean="0"/>
              <a:t>The graduation writing test was easy I know I passed with flying colors.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Continue reading, discussing, and viewing Act I of </a:t>
            </a:r>
            <a:r>
              <a:rPr lang="en-US" sz="2600" i="1" dirty="0" smtClean="0"/>
              <a:t>The Crucible</a:t>
            </a:r>
            <a:r>
              <a:rPr lang="en-US" sz="2600" i="1" dirty="0" smtClean="0"/>
              <a:t>.</a:t>
            </a:r>
          </a:p>
          <a:p>
            <a:r>
              <a:rPr lang="en-US" sz="2600" smtClean="0"/>
              <a:t>Begin watching Act I. </a:t>
            </a:r>
            <a:endParaRPr lang="en-US" sz="2600" dirty="0" smtClean="0"/>
          </a:p>
          <a:p>
            <a:r>
              <a:rPr lang="en-US" sz="2600" dirty="0" smtClean="0"/>
              <a:t>Pp.177-181</a:t>
            </a:r>
            <a:endParaRPr lang="en-US" sz="2600" dirty="0" smtClean="0"/>
          </a:p>
          <a:p>
            <a:pPr>
              <a:buNone/>
            </a:pPr>
            <a:endParaRPr lang="en-US" sz="2600" i="1" dirty="0" smtClean="0"/>
          </a:p>
          <a:p>
            <a:pPr>
              <a:buNone/>
            </a:pPr>
            <a:r>
              <a:rPr lang="en-US" sz="2600" dirty="0" smtClean="0"/>
              <a:t>Class work/Homework:  </a:t>
            </a:r>
          </a:p>
          <a:p>
            <a:r>
              <a:rPr lang="en-US" sz="2600" dirty="0" smtClean="0"/>
              <a:t>Continue answering reading guide questions</a:t>
            </a:r>
            <a:r>
              <a:rPr lang="en-US" sz="2600" dirty="0" smtClean="0"/>
              <a:t>.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Literary Analysis Step 1: </a:t>
            </a:r>
          </a:p>
          <a:p>
            <a:pPr>
              <a:buNone/>
            </a:pPr>
            <a:r>
              <a:rPr lang="en-US" sz="2600" dirty="0" smtClean="0"/>
              <a:t>-Choose/narrow topics. . . </a:t>
            </a:r>
          </a:p>
          <a:p>
            <a:pPr>
              <a:buNone/>
            </a:pPr>
            <a:r>
              <a:rPr lang="en-US" sz="2600" dirty="0" smtClean="0"/>
              <a:t>-Quotation </a:t>
            </a:r>
            <a:r>
              <a:rPr lang="en-US" sz="2600" dirty="0" smtClean="0"/>
              <a:t>charts. </a:t>
            </a:r>
            <a:r>
              <a:rPr lang="en-US" sz="2600" dirty="0" smtClean="0"/>
              <a:t>Trace 1-2 </a:t>
            </a:r>
            <a:r>
              <a:rPr lang="en-US" sz="2600" b="1" i="1" dirty="0" smtClean="0"/>
              <a:t>themes</a:t>
            </a:r>
            <a:r>
              <a:rPr lang="en-US" sz="2600" dirty="0" smtClean="0"/>
              <a:t> </a:t>
            </a:r>
            <a:r>
              <a:rPr lang="en-US" sz="2600" dirty="0" smtClean="0"/>
              <a:t>throughout each act; eventually, this will develop into a </a:t>
            </a:r>
            <a:r>
              <a:rPr lang="en-US" sz="2600" b="1" i="1" dirty="0" smtClean="0"/>
              <a:t>thesis</a:t>
            </a:r>
            <a:r>
              <a:rPr lang="en-US" sz="2600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180</TotalTime>
  <Words>97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Wednesday, 9/25</vt:lpstr>
      <vt:lpstr>Bell Ringer: Wednesday 9/25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9/25</dc:title>
  <dc:creator>fcboe</dc:creator>
  <cp:lastModifiedBy>fcboe</cp:lastModifiedBy>
  <cp:revision>8</cp:revision>
  <dcterms:created xsi:type="dcterms:W3CDTF">2013-09-25T16:50:20Z</dcterms:created>
  <dcterms:modified xsi:type="dcterms:W3CDTF">2013-09-25T19:50:28Z</dcterms:modified>
</cp:coreProperties>
</file>