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2B145-C03C-4F2D-B436-AF8D6439E4F0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D3C855A-FE4D-4132-9F7E-3A53238630C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2B145-C03C-4F2D-B436-AF8D6439E4F0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C855A-FE4D-4132-9F7E-3A53238630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2B145-C03C-4F2D-B436-AF8D6439E4F0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C855A-FE4D-4132-9F7E-3A53238630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2B145-C03C-4F2D-B436-AF8D6439E4F0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C855A-FE4D-4132-9F7E-3A53238630C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2B145-C03C-4F2D-B436-AF8D6439E4F0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D3C855A-FE4D-4132-9F7E-3A53238630C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2B145-C03C-4F2D-B436-AF8D6439E4F0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C855A-FE4D-4132-9F7E-3A53238630C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2B145-C03C-4F2D-B436-AF8D6439E4F0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C855A-FE4D-4132-9F7E-3A53238630C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2B145-C03C-4F2D-B436-AF8D6439E4F0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C855A-FE4D-4132-9F7E-3A53238630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2B145-C03C-4F2D-B436-AF8D6439E4F0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C855A-FE4D-4132-9F7E-3A53238630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2B145-C03C-4F2D-B436-AF8D6439E4F0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C855A-FE4D-4132-9F7E-3A53238630C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2B145-C03C-4F2D-B436-AF8D6439E4F0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D3C855A-FE4D-4132-9F7E-3A53238630C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402B145-C03C-4F2D-B436-AF8D6439E4F0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D3C855A-FE4D-4132-9F7E-3A53238630C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FCHS: American Literature &amp; Composition 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Thursday, 9/26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Ringer: Thursday, 9/26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sz="4800" dirty="0" smtClean="0"/>
          </a:p>
          <a:p>
            <a:endParaRPr lang="en-US" sz="4800" dirty="0" smtClean="0"/>
          </a:p>
          <a:p>
            <a:endParaRPr lang="en-US" sz="4800" dirty="0" smtClean="0"/>
          </a:p>
          <a:p>
            <a:r>
              <a:rPr lang="en-US" sz="4800" dirty="0" smtClean="0"/>
              <a:t>showing </a:t>
            </a:r>
            <a:r>
              <a:rPr lang="en-US" sz="4800" dirty="0" smtClean="0"/>
              <a:t>slides of a trip to germany the legend of the pied </a:t>
            </a:r>
            <a:r>
              <a:rPr lang="en-US" sz="4800" dirty="0" smtClean="0"/>
              <a:t>piper originated </a:t>
            </a:r>
            <a:r>
              <a:rPr lang="en-US" sz="4800" dirty="0" smtClean="0"/>
              <a:t>in hamlin in 1284 mrs </a:t>
            </a:r>
            <a:r>
              <a:rPr lang="en-US" sz="4800" dirty="0" smtClean="0"/>
              <a:t>smith said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Corrected Version: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Showing slides of a trip to Germany, Mrs. </a:t>
            </a:r>
            <a:r>
              <a:rPr lang="en-US" sz="4000" dirty="0" smtClean="0"/>
              <a:t>Smith said</a:t>
            </a:r>
            <a:r>
              <a:rPr lang="en-US" sz="4000" dirty="0" smtClean="0"/>
              <a:t>,</a:t>
            </a:r>
          </a:p>
          <a:p>
            <a:pPr>
              <a:buNone/>
            </a:pPr>
            <a:r>
              <a:rPr lang="en-US" sz="4000" dirty="0" smtClean="0"/>
              <a:t>“The legend of the Pied Piper originated in Hamlin in 1284.”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400" dirty="0" smtClean="0"/>
              <a:t>Continue reading, discussing, and viewing Act I of </a:t>
            </a:r>
            <a:r>
              <a:rPr lang="en-US" sz="4400" i="1" dirty="0" smtClean="0"/>
              <a:t>The Crucible</a:t>
            </a:r>
            <a:r>
              <a:rPr lang="en-US" sz="4400" i="1" dirty="0" smtClean="0"/>
              <a:t>.</a:t>
            </a:r>
          </a:p>
          <a:p>
            <a:r>
              <a:rPr lang="en-US" sz="4400" i="1" dirty="0" smtClean="0"/>
              <a:t>Pg. </a:t>
            </a:r>
            <a:r>
              <a:rPr lang="en-US" sz="4400" i="1" smtClean="0"/>
              <a:t>181-187</a:t>
            </a:r>
            <a:endParaRPr lang="en-US" sz="4400" i="1" dirty="0" smtClean="0"/>
          </a:p>
          <a:p>
            <a:pPr>
              <a:buNone/>
            </a:pPr>
            <a:endParaRPr lang="en-US" sz="4400" i="1" dirty="0" smtClean="0"/>
          </a:p>
          <a:p>
            <a:r>
              <a:rPr lang="en-US" sz="4400" dirty="0" smtClean="0"/>
              <a:t>Expect pop quizzes at any point!</a:t>
            </a:r>
          </a:p>
          <a:p>
            <a:endParaRPr lang="en-US" sz="4400" dirty="0" smtClean="0"/>
          </a:p>
          <a:p>
            <a:r>
              <a:rPr lang="en-US" sz="4400" dirty="0" smtClean="0"/>
              <a:t>Article tomorrow. . 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/>
              <a:t>Class work/Homework:  </a:t>
            </a:r>
          </a:p>
          <a:p>
            <a:r>
              <a:rPr lang="en-US" sz="2800" dirty="0" smtClean="0"/>
              <a:t>Continue answering reading guide questions.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Literary Analysis Step 1: </a:t>
            </a:r>
          </a:p>
          <a:p>
            <a:pPr>
              <a:buNone/>
            </a:pPr>
            <a:r>
              <a:rPr lang="en-US" sz="2800" dirty="0" smtClean="0"/>
              <a:t>-Choose/narrow topics. . . </a:t>
            </a:r>
          </a:p>
          <a:p>
            <a:pPr>
              <a:buNone/>
            </a:pPr>
            <a:r>
              <a:rPr lang="en-US" sz="2800" dirty="0" smtClean="0"/>
              <a:t>-Quotation charts. Trace 1-2 </a:t>
            </a:r>
            <a:r>
              <a:rPr lang="en-US" sz="2800" b="1" i="1" dirty="0" smtClean="0"/>
              <a:t>themes</a:t>
            </a:r>
            <a:r>
              <a:rPr lang="en-US" sz="2800" dirty="0" smtClean="0"/>
              <a:t> throughout each act; eventually, this will develop into a </a:t>
            </a:r>
            <a:r>
              <a:rPr lang="en-US" sz="2800" b="1" i="1" dirty="0" smtClean="0"/>
              <a:t>thesis</a:t>
            </a:r>
            <a:r>
              <a:rPr lang="en-US" sz="2800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218</TotalTime>
  <Words>140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Equity</vt:lpstr>
      <vt:lpstr>Thursday, 9/26</vt:lpstr>
      <vt:lpstr>Bell Ringer: Thursday, 9/26</vt:lpstr>
      <vt:lpstr>Corrected Version:</vt:lpstr>
      <vt:lpstr>Daily Agenda:</vt:lpstr>
      <vt:lpstr>Daily Agenda: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9/26</dc:title>
  <dc:creator>fcboe</dc:creator>
  <cp:lastModifiedBy>fcboe</cp:lastModifiedBy>
  <cp:revision>10</cp:revision>
  <dcterms:created xsi:type="dcterms:W3CDTF">2013-09-26T16:27:14Z</dcterms:created>
  <dcterms:modified xsi:type="dcterms:W3CDTF">2013-09-26T20:05:47Z</dcterms:modified>
</cp:coreProperties>
</file>