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78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0" y="0"/>
            <a:ext cx="9144000" cy="49641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ctrTitle"/>
          </p:nvPr>
        </p:nvSpPr>
        <p:spPr>
          <a:xfrm>
            <a:off x="391160" y="1911984"/>
            <a:ext cx="8351399" cy="561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228600" algn="ctr" rtl="0"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buNone/>
              <a:defRPr sz="3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indent="228600" algn="ctr" rtl="0"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buNone/>
              <a:defRPr sz="3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indent="228600" algn="ctr" rtl="0"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buNone/>
              <a:defRPr sz="3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indent="228600" algn="ctr" rtl="0"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buNone/>
              <a:defRPr sz="3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indent="228600" algn="ctr" rtl="0"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buNone/>
              <a:defRPr sz="3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indent="228600" algn="ctr" rtl="0"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buNone/>
              <a:defRPr sz="3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indent="228600" algn="ctr" rtl="0"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buNone/>
              <a:defRPr sz="3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indent="228600" algn="ctr" rtl="0"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buNone/>
              <a:defRPr sz="3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indent="228600" algn="ctr" rtl="0"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buNone/>
              <a:defRPr sz="3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ubTitle" idx="1"/>
          </p:nvPr>
        </p:nvSpPr>
        <p:spPr>
          <a:xfrm>
            <a:off x="403761" y="2643248"/>
            <a:ext cx="8342400" cy="456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152400" algn="ctr" rtl="0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b="0" i="1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indent="152400" algn="ctr" rtl="0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b="0" i="1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indent="152400" algn="ctr" rtl="0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b="0" i="1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indent="152400" algn="ctr" rtl="0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b="0" i="1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indent="152400" algn="ctr" rtl="0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b="0" i="1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indent="152400" algn="ctr" rtl="0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b="0" i="1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indent="152400" algn="ctr" rtl="0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b="0" i="1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indent="152400" algn="ctr" rtl="0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b="0" i="1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indent="152400" algn="ctr" rtl="0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b="0" i="1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cxnSp>
        <p:nvCxnSpPr>
          <p:cNvPr id="51" name="Shape 51"/>
          <p:cNvCxnSpPr/>
          <p:nvPr/>
        </p:nvCxnSpPr>
        <p:spPr>
          <a:xfrm>
            <a:off x="2258800" y="2550225"/>
            <a:ext cx="4621799" cy="14400"/>
          </a:xfrm>
          <a:prstGeom prst="straightConnector1">
            <a:avLst/>
          </a:prstGeom>
          <a:noFill/>
          <a:ln w="25400" cap="rnd">
            <a:solidFill>
              <a:schemeClr val="accent2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52" name="Shape 52"/>
          <p:cNvSpPr/>
          <p:nvPr/>
        </p:nvSpPr>
        <p:spPr>
          <a:xfrm>
            <a:off x="0" y="4040396"/>
            <a:ext cx="9143999" cy="1058821"/>
          </a:xfrm>
          <a:custGeom>
            <a:avLst/>
            <a:gdLst/>
            <a:ahLst/>
            <a:cxnLst/>
            <a:rect l="0" t="0" r="0" b="0"/>
            <a:pathLst>
              <a:path w="9144000" h="1440573" extrusionOk="0">
                <a:moveTo>
                  <a:pt x="8881" y="1"/>
                </a:moveTo>
                <a:lnTo>
                  <a:pt x="9126239" y="44075"/>
                </a:lnTo>
                <a:lnTo>
                  <a:pt x="9144000" y="1303180"/>
                </a:lnTo>
                <a:lnTo>
                  <a:pt x="8922142" y="1440573"/>
                </a:lnTo>
                <a:lnTo>
                  <a:pt x="8672386" y="1291790"/>
                </a:lnTo>
                <a:lnTo>
                  <a:pt x="8449199" y="1414005"/>
                </a:lnTo>
                <a:lnTo>
                  <a:pt x="8210071" y="1302417"/>
                </a:lnTo>
                <a:lnTo>
                  <a:pt x="7976257" y="1408691"/>
                </a:lnTo>
                <a:lnTo>
                  <a:pt x="7737129" y="1286476"/>
                </a:lnTo>
                <a:lnTo>
                  <a:pt x="7503314" y="1414005"/>
                </a:lnTo>
                <a:lnTo>
                  <a:pt x="7269500" y="1291790"/>
                </a:lnTo>
                <a:lnTo>
                  <a:pt x="7030372" y="1414005"/>
                </a:lnTo>
                <a:lnTo>
                  <a:pt x="6796557" y="1281162"/>
                </a:lnTo>
                <a:lnTo>
                  <a:pt x="6568057" y="1414005"/>
                </a:lnTo>
                <a:lnTo>
                  <a:pt x="6334243" y="1281163"/>
                </a:lnTo>
                <a:lnTo>
                  <a:pt x="6100428" y="1419319"/>
                </a:lnTo>
                <a:lnTo>
                  <a:pt x="5866614" y="1281163"/>
                </a:lnTo>
                <a:lnTo>
                  <a:pt x="5632800" y="1424632"/>
                </a:lnTo>
                <a:lnTo>
                  <a:pt x="5388357" y="1286476"/>
                </a:lnTo>
                <a:lnTo>
                  <a:pt x="5154543" y="1424632"/>
                </a:lnTo>
                <a:lnTo>
                  <a:pt x="4920729" y="1297104"/>
                </a:lnTo>
                <a:lnTo>
                  <a:pt x="4686914" y="1429946"/>
                </a:lnTo>
                <a:lnTo>
                  <a:pt x="4447786" y="1291790"/>
                </a:lnTo>
                <a:lnTo>
                  <a:pt x="4219286" y="1435260"/>
                </a:lnTo>
                <a:lnTo>
                  <a:pt x="3980157" y="1281163"/>
                </a:lnTo>
                <a:lnTo>
                  <a:pt x="3746343" y="1429946"/>
                </a:lnTo>
                <a:lnTo>
                  <a:pt x="3512529" y="1291790"/>
                </a:lnTo>
                <a:lnTo>
                  <a:pt x="3284028" y="1429946"/>
                </a:lnTo>
                <a:lnTo>
                  <a:pt x="3044900" y="1297104"/>
                </a:lnTo>
                <a:lnTo>
                  <a:pt x="2805772" y="1429946"/>
                </a:lnTo>
                <a:lnTo>
                  <a:pt x="2571958" y="1297104"/>
                </a:lnTo>
                <a:lnTo>
                  <a:pt x="2343457" y="1429946"/>
                </a:lnTo>
                <a:lnTo>
                  <a:pt x="2104329" y="1291790"/>
                </a:lnTo>
                <a:lnTo>
                  <a:pt x="1865201" y="1435260"/>
                </a:lnTo>
                <a:lnTo>
                  <a:pt x="1631386" y="1281163"/>
                </a:lnTo>
                <a:lnTo>
                  <a:pt x="1402886" y="1435260"/>
                </a:lnTo>
                <a:lnTo>
                  <a:pt x="1163758" y="1291790"/>
                </a:lnTo>
                <a:lnTo>
                  <a:pt x="935257" y="1435260"/>
                </a:lnTo>
                <a:lnTo>
                  <a:pt x="696129" y="1291790"/>
                </a:lnTo>
                <a:lnTo>
                  <a:pt x="457001" y="1429946"/>
                </a:lnTo>
                <a:lnTo>
                  <a:pt x="217872" y="1291790"/>
                </a:lnTo>
                <a:lnTo>
                  <a:pt x="0" y="1435260"/>
                </a:lnTo>
                <a:cubicBezTo>
                  <a:pt x="2960" y="956840"/>
                  <a:pt x="5921" y="478421"/>
                  <a:pt x="888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/>
        </p:nvSpPr>
        <p:spPr>
          <a:xfrm>
            <a:off x="0" y="0"/>
            <a:ext cx="9144000" cy="1249799"/>
          </a:xfrm>
          <a:prstGeom prst="rect">
            <a:avLst/>
          </a:prstGeom>
          <a:solidFill>
            <a:srgbClr val="0C0C0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55" name="Shape 55"/>
          <p:cNvSpPr/>
          <p:nvPr/>
        </p:nvSpPr>
        <p:spPr>
          <a:xfrm>
            <a:off x="0" y="301687"/>
            <a:ext cx="9143999" cy="1058821"/>
          </a:xfrm>
          <a:custGeom>
            <a:avLst/>
            <a:gdLst/>
            <a:ahLst/>
            <a:cxnLst/>
            <a:rect l="0" t="0" r="0" b="0"/>
            <a:pathLst>
              <a:path w="9144000" h="1440573" extrusionOk="0">
                <a:moveTo>
                  <a:pt x="8881" y="1"/>
                </a:moveTo>
                <a:lnTo>
                  <a:pt x="9126239" y="44075"/>
                </a:lnTo>
                <a:lnTo>
                  <a:pt x="9144000" y="1303180"/>
                </a:lnTo>
                <a:lnTo>
                  <a:pt x="8922142" y="1440573"/>
                </a:lnTo>
                <a:lnTo>
                  <a:pt x="8672386" y="1291790"/>
                </a:lnTo>
                <a:lnTo>
                  <a:pt x="8449199" y="1414005"/>
                </a:lnTo>
                <a:lnTo>
                  <a:pt x="8210071" y="1302417"/>
                </a:lnTo>
                <a:lnTo>
                  <a:pt x="7976257" y="1408691"/>
                </a:lnTo>
                <a:lnTo>
                  <a:pt x="7737129" y="1286476"/>
                </a:lnTo>
                <a:lnTo>
                  <a:pt x="7503314" y="1414005"/>
                </a:lnTo>
                <a:lnTo>
                  <a:pt x="7269500" y="1291790"/>
                </a:lnTo>
                <a:lnTo>
                  <a:pt x="7030372" y="1414005"/>
                </a:lnTo>
                <a:lnTo>
                  <a:pt x="6796557" y="1281162"/>
                </a:lnTo>
                <a:lnTo>
                  <a:pt x="6568057" y="1414005"/>
                </a:lnTo>
                <a:lnTo>
                  <a:pt x="6334243" y="1281163"/>
                </a:lnTo>
                <a:lnTo>
                  <a:pt x="6100428" y="1419319"/>
                </a:lnTo>
                <a:lnTo>
                  <a:pt x="5866614" y="1281163"/>
                </a:lnTo>
                <a:lnTo>
                  <a:pt x="5632800" y="1424632"/>
                </a:lnTo>
                <a:lnTo>
                  <a:pt x="5388357" y="1286476"/>
                </a:lnTo>
                <a:lnTo>
                  <a:pt x="5154543" y="1424632"/>
                </a:lnTo>
                <a:lnTo>
                  <a:pt x="4920729" y="1297104"/>
                </a:lnTo>
                <a:lnTo>
                  <a:pt x="4686914" y="1429946"/>
                </a:lnTo>
                <a:lnTo>
                  <a:pt x="4447786" y="1291790"/>
                </a:lnTo>
                <a:lnTo>
                  <a:pt x="4219286" y="1435260"/>
                </a:lnTo>
                <a:lnTo>
                  <a:pt x="3980157" y="1281163"/>
                </a:lnTo>
                <a:lnTo>
                  <a:pt x="3746343" y="1429946"/>
                </a:lnTo>
                <a:lnTo>
                  <a:pt x="3512529" y="1291790"/>
                </a:lnTo>
                <a:lnTo>
                  <a:pt x="3284028" y="1429946"/>
                </a:lnTo>
                <a:lnTo>
                  <a:pt x="3044900" y="1297104"/>
                </a:lnTo>
                <a:lnTo>
                  <a:pt x="2805772" y="1429946"/>
                </a:lnTo>
                <a:lnTo>
                  <a:pt x="2571958" y="1297104"/>
                </a:lnTo>
                <a:lnTo>
                  <a:pt x="2343457" y="1429946"/>
                </a:lnTo>
                <a:lnTo>
                  <a:pt x="2104329" y="1291790"/>
                </a:lnTo>
                <a:lnTo>
                  <a:pt x="1865201" y="1435260"/>
                </a:lnTo>
                <a:lnTo>
                  <a:pt x="1631386" y="1281163"/>
                </a:lnTo>
                <a:lnTo>
                  <a:pt x="1402886" y="1435260"/>
                </a:lnTo>
                <a:lnTo>
                  <a:pt x="1163758" y="1291790"/>
                </a:lnTo>
                <a:lnTo>
                  <a:pt x="935257" y="1435260"/>
                </a:lnTo>
                <a:lnTo>
                  <a:pt x="696129" y="1291790"/>
                </a:lnTo>
                <a:lnTo>
                  <a:pt x="457001" y="1429946"/>
                </a:lnTo>
                <a:lnTo>
                  <a:pt x="217872" y="1291790"/>
                </a:lnTo>
                <a:lnTo>
                  <a:pt x="0" y="1435260"/>
                </a:lnTo>
                <a:cubicBezTo>
                  <a:pt x="2960" y="956840"/>
                  <a:pt x="5921" y="478421"/>
                  <a:pt x="888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56" name="Shape 56"/>
          <p:cNvCxnSpPr/>
          <p:nvPr/>
        </p:nvCxnSpPr>
        <p:spPr>
          <a:xfrm rot="10800000" flipH="1">
            <a:off x="2258963" y="1045040"/>
            <a:ext cx="4602300" cy="9300"/>
          </a:xfrm>
          <a:prstGeom prst="straightConnector1">
            <a:avLst/>
          </a:prstGeom>
          <a:noFill/>
          <a:ln w="25400" cap="rnd">
            <a:solidFill>
              <a:schemeClr val="accent2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buNone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rtl="0">
              <a:buNone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rtl="0">
              <a:buNone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rtl="0">
              <a:buNone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rtl="0">
              <a:buNone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rtl="0">
              <a:buNone/>
              <a:defRPr/>
            </a:lvl6pPr>
            <a:lvl7pPr rtl="0">
              <a:buNone/>
              <a:defRPr/>
            </a:lvl7pPr>
            <a:lvl8pPr rtl="0">
              <a:buNone/>
              <a:defRPr/>
            </a:lvl8pPr>
            <a:lvl9pPr rtl="0">
              <a:buNone/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17761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1pPr>
            <a:lvl2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2pPr>
            <a:lvl3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3pPr>
            <a:lvl4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4pPr>
            <a:lvl5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5pPr>
            <a:lvl6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6pPr>
            <a:lvl7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7pPr>
            <a:lvl8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8pPr>
            <a:lvl9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0" y="0"/>
            <a:ext cx="4456799" cy="62783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61" name="Shape 61"/>
          <p:cNvSpPr/>
          <p:nvPr/>
        </p:nvSpPr>
        <p:spPr>
          <a:xfrm flipH="1">
            <a:off x="3434" y="5013041"/>
            <a:ext cx="4453249" cy="1374347"/>
          </a:xfrm>
          <a:custGeom>
            <a:avLst/>
            <a:gdLst/>
            <a:ahLst/>
            <a:cxnLst/>
            <a:rect l="0" t="0" r="0" b="0"/>
            <a:pathLst>
              <a:path w="4453250" h="1869860" extrusionOk="0">
                <a:moveTo>
                  <a:pt x="4447791" y="1726390"/>
                </a:moveTo>
                <a:lnTo>
                  <a:pt x="4219291" y="1869860"/>
                </a:lnTo>
                <a:lnTo>
                  <a:pt x="3980162" y="1715763"/>
                </a:lnTo>
                <a:lnTo>
                  <a:pt x="3746348" y="1864546"/>
                </a:lnTo>
                <a:lnTo>
                  <a:pt x="3512534" y="1726390"/>
                </a:lnTo>
                <a:lnTo>
                  <a:pt x="3284033" y="1864546"/>
                </a:lnTo>
                <a:lnTo>
                  <a:pt x="3044905" y="1731704"/>
                </a:lnTo>
                <a:lnTo>
                  <a:pt x="2805777" y="1864546"/>
                </a:lnTo>
                <a:lnTo>
                  <a:pt x="2571963" y="1731704"/>
                </a:lnTo>
                <a:lnTo>
                  <a:pt x="2343462" y="1864546"/>
                </a:lnTo>
                <a:lnTo>
                  <a:pt x="2104334" y="1726390"/>
                </a:lnTo>
                <a:lnTo>
                  <a:pt x="1865206" y="1869860"/>
                </a:lnTo>
                <a:lnTo>
                  <a:pt x="1631391" y="1715763"/>
                </a:lnTo>
                <a:lnTo>
                  <a:pt x="1402891" y="1869860"/>
                </a:lnTo>
                <a:lnTo>
                  <a:pt x="1163763" y="1726390"/>
                </a:lnTo>
                <a:lnTo>
                  <a:pt x="935262" y="1869860"/>
                </a:lnTo>
                <a:lnTo>
                  <a:pt x="696134" y="1726390"/>
                </a:lnTo>
                <a:lnTo>
                  <a:pt x="457006" y="1864546"/>
                </a:lnTo>
                <a:lnTo>
                  <a:pt x="217877" y="1726390"/>
                </a:lnTo>
                <a:lnTo>
                  <a:pt x="5" y="1869860"/>
                </a:lnTo>
                <a:cubicBezTo>
                  <a:pt x="3" y="1246574"/>
                  <a:pt x="2" y="623287"/>
                  <a:pt x="0" y="1"/>
                </a:cubicBezTo>
                <a:lnTo>
                  <a:pt x="4453250" y="0"/>
                </a:lnTo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62" name="Shape 62"/>
          <p:cNvCxnSpPr/>
          <p:nvPr/>
        </p:nvCxnSpPr>
        <p:spPr>
          <a:xfrm>
            <a:off x="409699" y="992104"/>
            <a:ext cx="3660000" cy="0"/>
          </a:xfrm>
          <a:prstGeom prst="straightConnector1">
            <a:avLst/>
          </a:prstGeom>
          <a:noFill/>
          <a:ln w="25400" cap="rnd">
            <a:solidFill>
              <a:schemeClr val="accent2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550799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buNone/>
              <a:defRPr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rtl="0">
              <a:buNone/>
              <a:defRPr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rtl="0">
              <a:buNone/>
              <a:defRPr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rtl="0">
              <a:buNone/>
              <a:defRPr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rtl="0">
              <a:buNone/>
              <a:defRPr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57200" y="17761"/>
            <a:ext cx="3550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buNone/>
              <a:defRPr sz="2400"/>
            </a:lvl1pPr>
            <a:lvl2pPr rtl="0">
              <a:buNone/>
              <a:defRPr sz="2400"/>
            </a:lvl2pPr>
            <a:lvl3pPr rtl="0">
              <a:buNone/>
              <a:defRPr sz="2400"/>
            </a:lvl3pPr>
            <a:lvl4pPr rtl="0">
              <a:buNone/>
              <a:defRPr sz="2400"/>
            </a:lvl4pPr>
            <a:lvl5pPr rtl="0">
              <a:buNone/>
              <a:defRPr sz="2400"/>
            </a:lvl5pPr>
            <a:lvl6pPr rtl="0">
              <a:buNone/>
              <a:defRPr sz="2400"/>
            </a:lvl6pPr>
            <a:lvl7pPr rtl="0">
              <a:buNone/>
              <a:defRPr sz="2400"/>
            </a:lvl7pPr>
            <a:lvl8pPr rtl="0">
              <a:buNone/>
              <a:defRPr sz="2400"/>
            </a:lvl8pPr>
            <a:lvl9pPr rtl="0">
              <a:buNone/>
              <a:defRPr sz="2400"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2"/>
          </p:nvPr>
        </p:nvSpPr>
        <p:spPr>
          <a:xfrm>
            <a:off x="5021123" y="1600200"/>
            <a:ext cx="3550799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buNone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rtl="0">
              <a:buNone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rtl="0">
              <a:buNone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rtl="0">
              <a:buNone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rtl="0">
              <a:buNone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0" y="0"/>
            <a:ext cx="9144000" cy="12497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68" name="Shape 68"/>
          <p:cNvSpPr/>
          <p:nvPr/>
        </p:nvSpPr>
        <p:spPr>
          <a:xfrm>
            <a:off x="0" y="301687"/>
            <a:ext cx="9143999" cy="1058821"/>
          </a:xfrm>
          <a:custGeom>
            <a:avLst/>
            <a:gdLst/>
            <a:ahLst/>
            <a:cxnLst/>
            <a:rect l="0" t="0" r="0" b="0"/>
            <a:pathLst>
              <a:path w="9144000" h="1440573" extrusionOk="0">
                <a:moveTo>
                  <a:pt x="8881" y="1"/>
                </a:moveTo>
                <a:lnTo>
                  <a:pt x="9126239" y="44075"/>
                </a:lnTo>
                <a:lnTo>
                  <a:pt x="9144000" y="1303180"/>
                </a:lnTo>
                <a:lnTo>
                  <a:pt x="8922142" y="1440573"/>
                </a:lnTo>
                <a:lnTo>
                  <a:pt x="8672386" y="1291790"/>
                </a:lnTo>
                <a:lnTo>
                  <a:pt x="8449199" y="1414005"/>
                </a:lnTo>
                <a:lnTo>
                  <a:pt x="8210071" y="1302417"/>
                </a:lnTo>
                <a:lnTo>
                  <a:pt x="7976257" y="1408691"/>
                </a:lnTo>
                <a:lnTo>
                  <a:pt x="7737129" y="1286476"/>
                </a:lnTo>
                <a:lnTo>
                  <a:pt x="7503314" y="1414005"/>
                </a:lnTo>
                <a:lnTo>
                  <a:pt x="7269500" y="1291790"/>
                </a:lnTo>
                <a:lnTo>
                  <a:pt x="7030372" y="1414005"/>
                </a:lnTo>
                <a:lnTo>
                  <a:pt x="6796557" y="1281162"/>
                </a:lnTo>
                <a:lnTo>
                  <a:pt x="6568057" y="1414005"/>
                </a:lnTo>
                <a:lnTo>
                  <a:pt x="6334243" y="1281163"/>
                </a:lnTo>
                <a:lnTo>
                  <a:pt x="6100428" y="1419319"/>
                </a:lnTo>
                <a:lnTo>
                  <a:pt x="5866614" y="1281163"/>
                </a:lnTo>
                <a:lnTo>
                  <a:pt x="5632800" y="1424632"/>
                </a:lnTo>
                <a:lnTo>
                  <a:pt x="5388357" y="1286476"/>
                </a:lnTo>
                <a:lnTo>
                  <a:pt x="5154543" y="1424632"/>
                </a:lnTo>
                <a:lnTo>
                  <a:pt x="4920729" y="1297104"/>
                </a:lnTo>
                <a:lnTo>
                  <a:pt x="4686914" y="1429946"/>
                </a:lnTo>
                <a:lnTo>
                  <a:pt x="4447786" y="1291790"/>
                </a:lnTo>
                <a:lnTo>
                  <a:pt x="4219286" y="1435260"/>
                </a:lnTo>
                <a:lnTo>
                  <a:pt x="3980157" y="1281163"/>
                </a:lnTo>
                <a:lnTo>
                  <a:pt x="3746343" y="1429946"/>
                </a:lnTo>
                <a:lnTo>
                  <a:pt x="3512529" y="1291790"/>
                </a:lnTo>
                <a:lnTo>
                  <a:pt x="3284028" y="1429946"/>
                </a:lnTo>
                <a:lnTo>
                  <a:pt x="3044900" y="1297104"/>
                </a:lnTo>
                <a:lnTo>
                  <a:pt x="2805772" y="1429946"/>
                </a:lnTo>
                <a:lnTo>
                  <a:pt x="2571958" y="1297104"/>
                </a:lnTo>
                <a:lnTo>
                  <a:pt x="2343457" y="1429946"/>
                </a:lnTo>
                <a:lnTo>
                  <a:pt x="2104329" y="1291790"/>
                </a:lnTo>
                <a:lnTo>
                  <a:pt x="1865201" y="1435260"/>
                </a:lnTo>
                <a:lnTo>
                  <a:pt x="1631386" y="1281163"/>
                </a:lnTo>
                <a:lnTo>
                  <a:pt x="1402886" y="1435260"/>
                </a:lnTo>
                <a:lnTo>
                  <a:pt x="1163758" y="1291790"/>
                </a:lnTo>
                <a:lnTo>
                  <a:pt x="935257" y="1435260"/>
                </a:lnTo>
                <a:lnTo>
                  <a:pt x="696129" y="1291790"/>
                </a:lnTo>
                <a:lnTo>
                  <a:pt x="457001" y="1429946"/>
                </a:lnTo>
                <a:lnTo>
                  <a:pt x="217872" y="1291790"/>
                </a:lnTo>
                <a:lnTo>
                  <a:pt x="0" y="1435260"/>
                </a:lnTo>
                <a:cubicBezTo>
                  <a:pt x="2960" y="956840"/>
                  <a:pt x="5921" y="478421"/>
                  <a:pt x="888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69" name="Shape 69"/>
          <p:cNvCxnSpPr/>
          <p:nvPr/>
        </p:nvCxnSpPr>
        <p:spPr>
          <a:xfrm rot="10800000" flipH="1">
            <a:off x="2258963" y="1045040"/>
            <a:ext cx="4602300" cy="9300"/>
          </a:xfrm>
          <a:prstGeom prst="straightConnector1">
            <a:avLst/>
          </a:prstGeom>
          <a:noFill/>
          <a:ln w="25400" cap="rnd">
            <a:solidFill>
              <a:schemeClr val="accent2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57200" y="17761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1pPr>
            <a:lvl2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2pPr>
            <a:lvl3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3pPr>
            <a:lvl4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4pPr>
            <a:lvl5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5pPr>
            <a:lvl6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6pPr>
            <a:lvl7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7pPr>
            <a:lvl8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8pPr>
            <a:lvl9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/>
        </p:nvSpPr>
        <p:spPr>
          <a:xfrm rot="10800000">
            <a:off x="-5937" y="5483652"/>
            <a:ext cx="4453249" cy="1374347"/>
          </a:xfrm>
          <a:custGeom>
            <a:avLst/>
            <a:gdLst/>
            <a:ahLst/>
            <a:cxnLst/>
            <a:rect l="0" t="0" r="0" b="0"/>
            <a:pathLst>
              <a:path w="4453250" h="1869860" extrusionOk="0">
                <a:moveTo>
                  <a:pt x="4447791" y="1726390"/>
                </a:moveTo>
                <a:lnTo>
                  <a:pt x="4219291" y="1869860"/>
                </a:lnTo>
                <a:lnTo>
                  <a:pt x="3980162" y="1715763"/>
                </a:lnTo>
                <a:lnTo>
                  <a:pt x="3746348" y="1864546"/>
                </a:lnTo>
                <a:lnTo>
                  <a:pt x="3512534" y="1726390"/>
                </a:lnTo>
                <a:lnTo>
                  <a:pt x="3284033" y="1864546"/>
                </a:lnTo>
                <a:lnTo>
                  <a:pt x="3044905" y="1731704"/>
                </a:lnTo>
                <a:lnTo>
                  <a:pt x="2805777" y="1864546"/>
                </a:lnTo>
                <a:lnTo>
                  <a:pt x="2571963" y="1731704"/>
                </a:lnTo>
                <a:lnTo>
                  <a:pt x="2343462" y="1864546"/>
                </a:lnTo>
                <a:lnTo>
                  <a:pt x="2104334" y="1726390"/>
                </a:lnTo>
                <a:lnTo>
                  <a:pt x="1865206" y="1869860"/>
                </a:lnTo>
                <a:lnTo>
                  <a:pt x="1631391" y="1715763"/>
                </a:lnTo>
                <a:lnTo>
                  <a:pt x="1402891" y="1869860"/>
                </a:lnTo>
                <a:lnTo>
                  <a:pt x="1163763" y="1726390"/>
                </a:lnTo>
                <a:lnTo>
                  <a:pt x="935262" y="1869860"/>
                </a:lnTo>
                <a:lnTo>
                  <a:pt x="696134" y="1726390"/>
                </a:lnTo>
                <a:lnTo>
                  <a:pt x="457006" y="1864546"/>
                </a:lnTo>
                <a:lnTo>
                  <a:pt x="217877" y="1726390"/>
                </a:lnTo>
                <a:lnTo>
                  <a:pt x="5" y="1869860"/>
                </a:lnTo>
                <a:cubicBezTo>
                  <a:pt x="3" y="1246574"/>
                  <a:pt x="2" y="623287"/>
                  <a:pt x="0" y="1"/>
                </a:cubicBezTo>
                <a:lnTo>
                  <a:pt x="4453250" y="0"/>
                </a:lnTo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73" name="Shape 73"/>
          <p:cNvCxnSpPr/>
          <p:nvPr/>
        </p:nvCxnSpPr>
        <p:spPr>
          <a:xfrm>
            <a:off x="388492" y="5879569"/>
            <a:ext cx="3708599" cy="4799"/>
          </a:xfrm>
          <a:prstGeom prst="straightConnector1">
            <a:avLst/>
          </a:prstGeom>
          <a:noFill/>
          <a:ln w="25400" cap="rnd">
            <a:solidFill>
              <a:schemeClr val="accent2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388492" y="5991680"/>
            <a:ext cx="3644400" cy="516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88900" rtl="0">
              <a:buClr>
                <a:srgbClr val="FFFFFF"/>
              </a:buClr>
              <a:buSzPct val="100000"/>
              <a:buFont typeface="Times New Roman"/>
              <a:buNone/>
              <a:defRPr sz="1400"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indent="88900" rtl="0">
              <a:buClr>
                <a:srgbClr val="FFFFFF"/>
              </a:buClr>
              <a:buSzPct val="100000"/>
              <a:buFont typeface="Times New Roman"/>
              <a:buNone/>
              <a:defRPr sz="1400"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indent="88900" rtl="0">
              <a:buClr>
                <a:srgbClr val="FFFFFF"/>
              </a:buClr>
              <a:buSzPct val="100000"/>
              <a:buFont typeface="Times New Roman"/>
              <a:buNone/>
              <a:defRPr sz="1400"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indent="88900" rtl="0">
              <a:buClr>
                <a:srgbClr val="FFFFFF"/>
              </a:buClr>
              <a:buSzPct val="100000"/>
              <a:buFont typeface="Times New Roman"/>
              <a:buNone/>
              <a:defRPr sz="1400"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indent="88900" rtl="0">
              <a:buClr>
                <a:srgbClr val="FFFFFF"/>
              </a:buClr>
              <a:buSzPct val="100000"/>
              <a:buFont typeface="Times New Roman"/>
              <a:buNone/>
              <a:defRPr sz="1400"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indent="88900" rtl="0">
              <a:buClr>
                <a:srgbClr val="FFFFFF"/>
              </a:buClr>
              <a:buSzPct val="100000"/>
              <a:buFont typeface="Times New Roman"/>
              <a:buNone/>
              <a:defRPr sz="1400"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indent="88900" rtl="0">
              <a:buClr>
                <a:srgbClr val="FFFFFF"/>
              </a:buClr>
              <a:buSzPct val="100000"/>
              <a:buFont typeface="Times New Roman"/>
              <a:buNone/>
              <a:defRPr sz="1400"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indent="88900" rtl="0">
              <a:buClr>
                <a:srgbClr val="FFFFFF"/>
              </a:buClr>
              <a:buSzPct val="100000"/>
              <a:buFont typeface="Times New Roman"/>
              <a:buNone/>
              <a:defRPr sz="1400"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indent="88900" rtl="0">
              <a:buClr>
                <a:srgbClr val="FFFFFF"/>
              </a:buClr>
              <a:buSzPct val="100000"/>
              <a:buFont typeface="Times New Roman"/>
              <a:buNone/>
              <a:defRPr sz="1400"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hape 5"/>
          <p:cNvGrpSpPr/>
          <p:nvPr/>
        </p:nvGrpSpPr>
        <p:grpSpPr>
          <a:xfrm>
            <a:off x="0" y="8278"/>
            <a:ext cx="9144067" cy="6849600"/>
            <a:chOff x="0" y="14677"/>
            <a:chExt cx="9144067" cy="6849600"/>
          </a:xfrm>
        </p:grpSpPr>
        <p:sp>
          <p:nvSpPr>
            <p:cNvPr id="6" name="Shape 6"/>
            <p:cNvSpPr/>
            <p:nvPr/>
          </p:nvSpPr>
          <p:spPr>
            <a:xfrm>
              <a:off x="0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7" name="Shape 7"/>
            <p:cNvSpPr/>
            <p:nvPr/>
          </p:nvSpPr>
          <p:spPr>
            <a:xfrm>
              <a:off x="234838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8" name="Shape 8"/>
            <p:cNvSpPr/>
            <p:nvPr/>
          </p:nvSpPr>
          <p:spPr>
            <a:xfrm>
              <a:off x="469677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9" name="Shape 9"/>
            <p:cNvSpPr/>
            <p:nvPr/>
          </p:nvSpPr>
          <p:spPr>
            <a:xfrm>
              <a:off x="704516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0" name="Shape 10"/>
            <p:cNvSpPr/>
            <p:nvPr/>
          </p:nvSpPr>
          <p:spPr>
            <a:xfrm>
              <a:off x="939355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x="1174195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1409033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1643873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1878711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2113550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2348390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2583228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2818067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3052907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3287746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3522585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2" name="Shape 22"/>
            <p:cNvSpPr/>
            <p:nvPr/>
          </p:nvSpPr>
          <p:spPr>
            <a:xfrm>
              <a:off x="3757423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3" name="Shape 23"/>
            <p:cNvSpPr/>
            <p:nvPr/>
          </p:nvSpPr>
          <p:spPr>
            <a:xfrm>
              <a:off x="3992262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4" name="Shape 24"/>
            <p:cNvSpPr/>
            <p:nvPr/>
          </p:nvSpPr>
          <p:spPr>
            <a:xfrm>
              <a:off x="4227101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5" name="Shape 25"/>
            <p:cNvSpPr/>
            <p:nvPr/>
          </p:nvSpPr>
          <p:spPr>
            <a:xfrm>
              <a:off x="4461941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6" name="Shape 26"/>
            <p:cNvSpPr/>
            <p:nvPr/>
          </p:nvSpPr>
          <p:spPr>
            <a:xfrm>
              <a:off x="4696780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7" name="Shape 27"/>
            <p:cNvSpPr/>
            <p:nvPr/>
          </p:nvSpPr>
          <p:spPr>
            <a:xfrm>
              <a:off x="4931619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5166457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5401296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0" name="Shape 30"/>
            <p:cNvSpPr/>
            <p:nvPr/>
          </p:nvSpPr>
          <p:spPr>
            <a:xfrm>
              <a:off x="5636135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1" name="Shape 31"/>
            <p:cNvSpPr/>
            <p:nvPr/>
          </p:nvSpPr>
          <p:spPr>
            <a:xfrm>
              <a:off x="5870975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6105814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6340653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6575492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x="6810331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6" name="Shape 36"/>
            <p:cNvSpPr/>
            <p:nvPr/>
          </p:nvSpPr>
          <p:spPr>
            <a:xfrm>
              <a:off x="7045170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7280009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8" name="Shape 38"/>
            <p:cNvSpPr/>
            <p:nvPr/>
          </p:nvSpPr>
          <p:spPr>
            <a:xfrm>
              <a:off x="7514847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9" name="Shape 39"/>
            <p:cNvSpPr/>
            <p:nvPr/>
          </p:nvSpPr>
          <p:spPr>
            <a:xfrm>
              <a:off x="7749686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x="7984525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8219364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8454203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43" name="Shape 43"/>
            <p:cNvSpPr/>
            <p:nvPr/>
          </p:nvSpPr>
          <p:spPr>
            <a:xfrm>
              <a:off x="8689042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8923867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279400" algn="ctr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79400" algn="ctr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79400" algn="ctr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79400" algn="ctr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79400" algn="ctr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79400" algn="ctr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79400" algn="ctr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79400" algn="ctr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79400" algn="ctr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00"/>
              </a:spcBef>
              <a:buClr>
                <a:schemeClr val="dk1"/>
              </a:buClr>
              <a:buSzPct val="100000"/>
              <a:buFont typeface="Courier New"/>
              <a:buChar char="o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00"/>
              </a:spcBef>
              <a:buClr>
                <a:schemeClr val="dk1"/>
              </a:buClr>
              <a:buSzPct val="100000"/>
              <a:buFont typeface="Wingdings"/>
              <a:buChar char="§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400"/>
              </a:spcBef>
              <a:buClr>
                <a:schemeClr val="dk1"/>
              </a:buClr>
              <a:buSzPct val="166666"/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400"/>
              </a:spcBef>
              <a:buClr>
                <a:schemeClr val="dk1"/>
              </a:buClr>
              <a:buSzPct val="100000"/>
              <a:buFont typeface="Courier New"/>
              <a:buChar char="o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400"/>
              </a:spcBef>
              <a:buClr>
                <a:schemeClr val="dk1"/>
              </a:buClr>
              <a:buSzPct val="100000"/>
              <a:buFont typeface="Wingdings"/>
              <a:buChar char="§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400"/>
              </a:spcBef>
              <a:buClr>
                <a:schemeClr val="dk1"/>
              </a:buClr>
              <a:buSzPct val="166666"/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400"/>
              </a:spcBef>
              <a:buClr>
                <a:schemeClr val="dk1"/>
              </a:buClr>
              <a:buSzPct val="100000"/>
              <a:buFont typeface="Courier New"/>
              <a:buChar char="o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400"/>
              </a:spcBef>
              <a:buClr>
                <a:schemeClr val="dk1"/>
              </a:buClr>
              <a:buSzPct val="100000"/>
              <a:buFont typeface="Wingdings"/>
              <a:buChar char="§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a/mail.fcboe.org/file/d/0BxuHAMvb63M-TFVnTkYwMUtUOFk/edi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tWGiOuzpe4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owGykVbfgUE&amp;feature=relmfu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subTitle" idx="1"/>
          </p:nvPr>
        </p:nvSpPr>
        <p:spPr>
          <a:xfrm>
            <a:off x="403761" y="2643248"/>
            <a:ext cx="8342400" cy="4562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 i="0" dirty="0" smtClean="0"/>
              <a:t>FC</a:t>
            </a:r>
            <a:r>
              <a:rPr lang="en" i="0" dirty="0" smtClean="0"/>
              <a:t>HS</a:t>
            </a:r>
            <a:r>
              <a:rPr lang="en" i="0" dirty="0"/>
              <a:t>: American Literature &amp; Composition A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ctrTitle"/>
          </p:nvPr>
        </p:nvSpPr>
        <p:spPr>
          <a:xfrm>
            <a:off x="391160" y="1911984"/>
            <a:ext cx="8351399" cy="5618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/>
              <a:t>Thursday, 9/5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buNone/>
            </a:pPr>
            <a:r>
              <a:rPr lang="en" sz="3000"/>
              <a:t>
DOL: (just one today)</a:t>
            </a:r>
          </a:p>
          <a:p>
            <a:endParaRPr/>
          </a:p>
          <a:p>
            <a:pPr lvl="0" algn="l" rtl="0">
              <a:buNone/>
            </a:pPr>
            <a:r>
              <a:rPr lang="en" sz="3000"/>
              <a:t>christie hasnt paid her school libarry fine consequently she cant neither lend more books or receive her report card</a:t>
            </a:r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457200" y="17761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Bell Ringer: Thursday, 9/5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3000"/>
              <a:t>
</a:t>
            </a:r>
          </a:p>
          <a:p>
            <a:endParaRPr/>
          </a:p>
          <a:p>
            <a:pPr lvl="0" rtl="0">
              <a:buNone/>
            </a:pPr>
            <a:r>
              <a:rPr lang="en" sz="3000"/>
              <a:t>Christie hasn’t paid her school library fine; consequently, she can neither borrow more books nor receive her report card.</a:t>
            </a:r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457200" y="17761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Corrected Versions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  <a:p>
            <a:pPr marL="457200" lvl="0" indent="-3556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 smtClean="0"/>
              <a:t>“Of Plymouth Plantation” questions due.</a:t>
            </a:r>
          </a:p>
          <a:p>
            <a:pPr marL="457200" lvl="0" indent="-355600" rtl="0">
              <a:buClr>
                <a:schemeClr val="dk1"/>
              </a:buClr>
              <a:buSzPct val="100000"/>
            </a:pPr>
            <a:endParaRPr lang="en" dirty="0" smtClean="0"/>
          </a:p>
          <a:p>
            <a:pPr marL="457200" lvl="0" indent="-3556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 smtClean="0"/>
              <a:t>Timed write yesterday. . .</a:t>
            </a:r>
          </a:p>
          <a:p>
            <a:pPr marL="457200" lvl="0" indent="-355600" rtl="0">
              <a:buClr>
                <a:schemeClr val="dk1"/>
              </a:buClr>
              <a:buSzPct val="100000"/>
              <a:buFont typeface="Arial"/>
              <a:buChar char="●"/>
            </a:pPr>
            <a:endParaRPr lang="en" dirty="0" smtClean="0"/>
          </a:p>
          <a:p>
            <a:pPr marL="457200" lvl="0" indent="-3556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 smtClean="0"/>
              <a:t>What </a:t>
            </a:r>
            <a:r>
              <a:rPr lang="en" dirty="0"/>
              <a:t>is rhetoric?</a:t>
            </a:r>
          </a:p>
          <a:p>
            <a:endParaRPr dirty="0"/>
          </a:p>
          <a:p>
            <a:pPr marL="457200" lvl="0" indent="-3556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Define loaded language, extended metaphor, and persuasive writing in your notes. *definitions in your glossary of literary terms</a:t>
            </a:r>
          </a:p>
          <a:p>
            <a:endParaRPr dirty="0"/>
          </a:p>
          <a:p>
            <a:pPr marL="457200" lvl="0" indent="-3556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Take notes on persuasive techniques: </a:t>
            </a:r>
            <a:r>
              <a:rPr lang="en" u="sng" dirty="0">
                <a:solidFill>
                  <a:schemeClr val="hlink"/>
                </a:solidFill>
                <a:hlinkClick r:id="rId3"/>
              </a:rPr>
              <a:t>https://docs.google.com/a/mail.fcboe.org/file/d/0BxuHAMvb63M-TFVnTkYwMUtUOFk/edit</a:t>
            </a:r>
          </a:p>
          <a:p>
            <a:endParaRPr dirty="0"/>
          </a:p>
          <a:p>
            <a:pPr marL="457200" lvl="0" indent="-355600" rtl="0"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en" dirty="0"/>
              <a:t>Read “Of Sinners in the Hands of An Angry God” by Jonathan Edwards in textbook (pp. 152-157).</a:t>
            </a:r>
          </a:p>
          <a:p>
            <a:endParaRPr dirty="0"/>
          </a:p>
        </p:txBody>
      </p:sp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457200" y="17761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Daily Agenda: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600"/>
              </a:spcBef>
              <a:buClr>
                <a:srgbClr val="000000"/>
              </a:buClr>
              <a:buSzPct val="36666"/>
              <a:buFont typeface="Arial"/>
              <a:buNone/>
            </a:pPr>
            <a:r>
              <a:rPr lang="en" sz="3000" dirty="0">
                <a:latin typeface="Arial"/>
                <a:ea typeface="Arial"/>
                <a:cs typeface="Arial"/>
                <a:sym typeface="Arial"/>
              </a:rPr>
              <a:t>
Logical fallacy:</a:t>
            </a:r>
          </a:p>
          <a:p>
            <a:pPr lvl="0" rtl="0">
              <a:spcBef>
                <a:spcPts val="600"/>
              </a:spcBef>
              <a:buClr>
                <a:srgbClr val="000000"/>
              </a:buClr>
              <a:buSzPct val="36666"/>
              <a:buFont typeface="Arial"/>
              <a:buNone/>
            </a:pPr>
            <a:r>
              <a:rPr lang="en" sz="3000" u="sng" dirty="0">
                <a:solidFill>
                  <a:srgbClr val="185DA2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https://www.youtube.com/watch?v=ytWGiOuzpe4</a:t>
            </a:r>
          </a:p>
          <a:p>
            <a:endParaRPr dirty="0"/>
          </a:p>
          <a:p>
            <a:pPr lvl="0" rtl="0">
              <a:spcBef>
                <a:spcPts val="600"/>
              </a:spcBef>
              <a:buClr>
                <a:srgbClr val="000000"/>
              </a:buClr>
              <a:buSzPct val="36666"/>
              <a:buFont typeface="Arial"/>
              <a:buNone/>
            </a:pPr>
            <a:r>
              <a:rPr lang="en" sz="3000" dirty="0">
                <a:latin typeface="Arial"/>
                <a:ea typeface="Arial"/>
                <a:cs typeface="Arial"/>
                <a:sym typeface="Arial"/>
              </a:rPr>
              <a:t>Logical fallacy:</a:t>
            </a:r>
          </a:p>
          <a:p>
            <a:pPr lvl="0" rtl="0">
              <a:buNone/>
            </a:pPr>
            <a:r>
              <a:rPr lang="en" sz="3000" u="sng" dirty="0">
                <a:solidFill>
                  <a:srgbClr val="185DA2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https://www.youtube.com/watch?v=owGykVbfgUE&amp;feature=relmfu</a:t>
            </a:r>
          </a:p>
          <a:p>
            <a:endParaRPr dirty="0"/>
          </a:p>
        </p:txBody>
      </p:sp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457200" y="17761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Daily Agenda: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3000"/>
              <a:t>Unit Test early next week (Monday or Tuesday?)</a:t>
            </a:r>
          </a:p>
          <a:p>
            <a:endParaRPr/>
          </a:p>
          <a:p>
            <a:pPr marL="457200" lvl="0" indent="-4191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3000"/>
              <a:t>What should I study?</a:t>
            </a:r>
          </a:p>
          <a:p>
            <a:endParaRPr/>
          </a:p>
          <a:p>
            <a:pPr marL="457200" lvl="0" indent="-4191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3000"/>
              <a:t>Sept. 25th Graduation Writing Test (all juniors)</a:t>
            </a:r>
          </a:p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457200" y="17761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Upcoming Dates: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>
  <a:themeElements>
    <a:clrScheme name="Custom 503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CFCFCF"/>
      </a:accent1>
      <a:accent2>
        <a:srgbClr val="94AE8E"/>
      </a:accent2>
      <a:accent3>
        <a:srgbClr val="4E7A82"/>
      </a:accent3>
      <a:accent4>
        <a:srgbClr val="666699"/>
      </a:accent4>
      <a:accent5>
        <a:srgbClr val="60506F"/>
      </a:accent5>
      <a:accent6>
        <a:srgbClr val="4B4352"/>
      </a:accent6>
      <a:hlink>
        <a:srgbClr val="8694C0"/>
      </a:hlink>
      <a:folHlink>
        <a:srgbClr val="91919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123</Words>
  <Application>Microsoft Office PowerPoint</Application>
  <PresentationFormat>On-screen Show (4:3)</PresentationFormat>
  <Paragraphs>45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/>
      <vt:lpstr>Thursday, 9/5</vt:lpstr>
      <vt:lpstr>Bell Ringer: Thursday, 9/5</vt:lpstr>
      <vt:lpstr>Corrected Versions</vt:lpstr>
      <vt:lpstr>Daily Agenda:</vt:lpstr>
      <vt:lpstr>Daily Agenda:</vt:lpstr>
      <vt:lpstr>Upcoming Dates: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Thursday, 9/5</dc:title>
  <dc:creator>Joye Server</dc:creator>
  <cp:lastModifiedBy>fcboe</cp:lastModifiedBy>
  <cp:revision>2</cp:revision>
  <dcterms:modified xsi:type="dcterms:W3CDTF">2013-09-05T16:10:15Z</dcterms:modified>
</cp:coreProperties>
</file>