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0E3BA6C-C410-4545-8358-43A229184506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B54DCE9-88EA-4F60-9BB0-0DEEC95B5A9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Friday, 9/6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 smtClean="0"/>
              <a:t>guarino twins visited yellowstone national park with there family last summer they had to wait one and one half hours to see old faithful erupt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</a:t>
            </a:r>
            <a:r>
              <a:rPr lang="en-US" dirty="0" smtClean="0"/>
              <a:t>Ringer: </a:t>
            </a:r>
            <a:r>
              <a:rPr lang="en-US" dirty="0" smtClean="0"/>
              <a:t>Friday, 9/6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the Guarino twins visited Yellowstone National Park with their family last summer, they had to wait 1 1/2 hours to see Old Faithful erupt.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Unit 1 test = Tuesday, </a:t>
            </a:r>
            <a:r>
              <a:rPr lang="en-US" dirty="0" smtClean="0"/>
              <a:t>9/10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should I review?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Timed Write make ups. . .You must make them up next week </a:t>
            </a:r>
            <a:r>
              <a:rPr lang="en-US" i="1" dirty="0" smtClean="0"/>
              <a:t>after </a:t>
            </a:r>
            <a:r>
              <a:rPr lang="en-US" dirty="0" smtClean="0"/>
              <a:t>school!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and discuss “Sinners in the Hands of an Angry God” by Jonathan Edwards (pp. 152-157 )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Fill out </a:t>
            </a:r>
            <a:r>
              <a:rPr lang="en-US" dirty="0" smtClean="0"/>
              <a:t>“loaded language” </a:t>
            </a:r>
            <a:r>
              <a:rPr lang="en-US" dirty="0" smtClean="0"/>
              <a:t>chart.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Due</a:t>
            </a:r>
            <a:r>
              <a:rPr lang="en-US" dirty="0" smtClean="0"/>
              <a:t>: before </a:t>
            </a:r>
            <a:r>
              <a:rPr lang="en-US" smtClean="0"/>
              <a:t>you leave today!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Unit 1 Test Tuesday, 9/10</a:t>
            </a:r>
          </a:p>
          <a:p>
            <a:pPr lvl="0">
              <a:buNone/>
            </a:pPr>
            <a:endParaRPr lang="en-US" sz="2800" dirty="0" smtClean="0"/>
          </a:p>
          <a:p>
            <a:pPr lvl="0"/>
            <a:r>
              <a:rPr lang="en-US" sz="2800" dirty="0" smtClean="0"/>
              <a:t>Picture retakes Monday, 9/23</a:t>
            </a:r>
            <a:endParaRPr lang="en" sz="2800" dirty="0" smtClean="0"/>
          </a:p>
          <a:p>
            <a:pPr lvl="0"/>
            <a:endParaRPr lang="en" sz="2800" dirty="0" smtClean="0"/>
          </a:p>
          <a:p>
            <a:pPr lvl="0"/>
            <a:r>
              <a:rPr lang="en" sz="2800" dirty="0" smtClean="0"/>
              <a:t>Sept</a:t>
            </a:r>
            <a:r>
              <a:rPr lang="en" sz="2800" dirty="0" smtClean="0"/>
              <a:t>. 25th Graduation Writing Test (all juniors)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dates: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373</TotalTime>
  <Words>128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Friday, 9/6</vt:lpstr>
      <vt:lpstr>Bell Ringer: Friday, 9/6</vt:lpstr>
      <vt:lpstr>Corrected Versions:</vt:lpstr>
      <vt:lpstr>Daily Agenda:</vt:lpstr>
      <vt:lpstr>Upcoming dates: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9/6</dc:title>
  <dc:creator>fcboe</dc:creator>
  <cp:lastModifiedBy>fcboe</cp:lastModifiedBy>
  <cp:revision>17</cp:revision>
  <dcterms:created xsi:type="dcterms:W3CDTF">2013-09-06T11:50:44Z</dcterms:created>
  <dcterms:modified xsi:type="dcterms:W3CDTF">2013-09-06T20:02:57Z</dcterms:modified>
</cp:coreProperties>
</file>