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4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9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8E05D6-C0CE-4E02-8509-DA3700CC81C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06D513-57D9-417E-9A60-45C03DBCE1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F8E05D6-C0CE-4E02-8509-DA3700CC81C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106D513-57D9-417E-9A60-45C03DBCE109}" type="datetimeFigureOut">
              <a:rPr lang="en-US" smtClean="0"/>
              <a:pPr/>
              <a:t>9/3/2013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F8E05D6-C0CE-4E02-8509-DA3700CC81C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9/03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</a:t>
            </a:r>
            <a:r>
              <a:rPr lang="en-US" dirty="0" smtClean="0"/>
              <a:t>HS</a:t>
            </a:r>
            <a:r>
              <a:rPr lang="en-US" dirty="0" smtClean="0"/>
              <a:t>: American Literature &amp; Composition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Tuesday, 9/03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1) we saw dad who was searching everywhere trying to find his golf clubs unfortunately he did not find them</a:t>
            </a:r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2)  for to months ive been searching for a certain kind of table for our hall made from walnut wood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Corrected Versions: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3200" dirty="0" smtClean="0"/>
              <a:t>1) We saw Dad searching everywhere trying to find his golf clubs; unfortunately, he did not find them.</a:t>
            </a:r>
          </a:p>
          <a:p>
            <a:endParaRPr lang="en-US" sz="3200" dirty="0" smtClean="0"/>
          </a:p>
          <a:p>
            <a:pPr>
              <a:buNone/>
            </a:pP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2) For two months I’ve been searching for a certain kind of walnut table for our hall.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151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Webquests are due today.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Take notes on Puritan ideals.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background for “Of Plymouth Plantation” and read account. </a:t>
            </a:r>
            <a:r>
              <a:rPr lang="en-US" dirty="0" smtClean="0"/>
              <a:t>*This is a </a:t>
            </a:r>
            <a:r>
              <a:rPr lang="en-US" b="1" dirty="0" smtClean="0"/>
              <a:t>primary </a:t>
            </a:r>
            <a:r>
              <a:rPr lang="en-US" dirty="0" smtClean="0"/>
              <a:t>document!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Unit </a:t>
            </a:r>
            <a:r>
              <a:rPr lang="en-US" dirty="0" smtClean="0"/>
              <a:t>1 </a:t>
            </a:r>
            <a:r>
              <a:rPr lang="en-US" b="1" dirty="0" smtClean="0"/>
              <a:t>test </a:t>
            </a:r>
            <a:r>
              <a:rPr lang="en-US" dirty="0" smtClean="0"/>
              <a:t>over Native Amer. Lit &amp; intro to Colonialism/Puritanism Friday or early next week.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Expect a </a:t>
            </a:r>
            <a:r>
              <a:rPr lang="en-US" b="1" dirty="0" smtClean="0"/>
              <a:t>timed write </a:t>
            </a:r>
            <a:r>
              <a:rPr lang="en-US" dirty="0" smtClean="0"/>
              <a:t>early this week; make sure you’ve read:“Thanksgiving</a:t>
            </a:r>
            <a:r>
              <a:rPr lang="en-US" dirty="0" smtClean="0"/>
              <a:t>”, </a:t>
            </a:r>
            <a:r>
              <a:rPr lang="en-US" dirty="0" smtClean="0"/>
              <a:t>“Cultural Imperialism. . </a:t>
            </a:r>
            <a:r>
              <a:rPr lang="en-US" dirty="0" smtClean="0"/>
              <a:t>.”, and “Of Plymouth Plantation”.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Things to know:</a:t>
            </a:r>
          </a:p>
          <a:p>
            <a:r>
              <a:rPr lang="en-US" dirty="0" smtClean="0"/>
              <a:t>Record </a:t>
            </a:r>
            <a:r>
              <a:rPr lang="en-US" dirty="0" smtClean="0"/>
              <a:t>what a “</a:t>
            </a:r>
            <a:r>
              <a:rPr lang="en-US" b="1" dirty="0" smtClean="0"/>
              <a:t>primary document</a:t>
            </a:r>
            <a:r>
              <a:rPr lang="en-US" dirty="0" smtClean="0"/>
              <a:t>” is and know that “Of Plymouth Plantation” is an example of one.</a:t>
            </a:r>
          </a:p>
          <a:p>
            <a:endParaRPr lang="en-US" dirty="0" smtClean="0"/>
          </a:p>
          <a:p>
            <a:r>
              <a:rPr lang="en-US" dirty="0" smtClean="0"/>
              <a:t>Define “</a:t>
            </a:r>
            <a:r>
              <a:rPr lang="en-US" b="1" dirty="0" smtClean="0"/>
              <a:t>denotation</a:t>
            </a:r>
            <a:r>
              <a:rPr lang="en-US" dirty="0" smtClean="0"/>
              <a:t>” and “</a:t>
            </a:r>
            <a:r>
              <a:rPr lang="en-US" b="1" dirty="0" smtClean="0"/>
              <a:t>connotation</a:t>
            </a:r>
            <a:r>
              <a:rPr lang="en-US" dirty="0" smtClean="0"/>
              <a:t>” in your notes, and know the difference!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5913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Application: Reading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buNone/>
            </a:pPr>
            <a:r>
              <a:rPr lang="en-US" dirty="0" smtClean="0"/>
              <a:t>1) How did the Pilgrims view the landscape of Cape Cod when they first arrived?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2) What kind of weather did the Pilgrims face after they landed?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3) How did the Native Americans help the Pilgrims survive? </a:t>
            </a:r>
          </a:p>
          <a:p>
            <a:pPr lvl="0">
              <a:buNone/>
            </a:pPr>
            <a:endParaRPr lang="en-US" dirty="0" smtClean="0"/>
          </a:p>
          <a:p>
            <a:pPr lvl="0">
              <a:buNone/>
            </a:pPr>
            <a:r>
              <a:rPr lang="en-US" dirty="0" smtClean="0"/>
              <a:t>4) On the basis of these excerpts, what conclusions can you draw about the Pilgrims’ way of looking at the world?</a:t>
            </a:r>
          </a:p>
          <a:p>
            <a:r>
              <a:rPr lang="en-US" dirty="0" smtClean="0"/>
              <a:t>their attitude toward nature</a:t>
            </a:r>
          </a:p>
          <a:p>
            <a:r>
              <a:rPr lang="en-US" dirty="0" smtClean="0"/>
              <a:t>their attitude towards God</a:t>
            </a:r>
          </a:p>
          <a:p>
            <a:r>
              <a:rPr lang="en-US" dirty="0" smtClean="0"/>
              <a:t>their attitude toward Native Americans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5) Do you think the treaty between the Wampanoag and the Pilgrims was fair? Why or why not? Support your answers with proof.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Begin </a:t>
            </a:r>
            <a:r>
              <a:rPr lang="en-US" dirty="0" smtClean="0"/>
              <a:t>reading </a:t>
            </a:r>
            <a:r>
              <a:rPr lang="en-US" dirty="0" smtClean="0"/>
              <a:t>"Of Plymouth Plantation” by William Bradford.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Answer reading questions.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due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Unit 1 Test as soon as Friday (but maybe Monday/Tuesday of next week). </a:t>
            </a:r>
          </a:p>
          <a:p>
            <a:endParaRPr lang="en-US" dirty="0" smtClean="0"/>
          </a:p>
          <a:p>
            <a:r>
              <a:rPr lang="en-US" dirty="0" smtClean="0"/>
              <a:t>Graduation Writing Test Sept. 25</a:t>
            </a:r>
            <a:r>
              <a:rPr lang="en-US" baseline="30000" dirty="0" smtClean="0"/>
              <a:t>th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155</TotalTime>
  <Words>384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Tuesday, 9/03</vt:lpstr>
      <vt:lpstr>Bell Ringer: Tuesday, 9/03</vt:lpstr>
      <vt:lpstr>Corrected Versions:</vt:lpstr>
      <vt:lpstr>Daily Agenda:</vt:lpstr>
      <vt:lpstr>Daily Agenda: </vt:lpstr>
      <vt:lpstr>Application: Reading Questions</vt:lpstr>
      <vt:lpstr>Daily Agenda: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9/03</dc:title>
  <dc:creator>fcboe</dc:creator>
  <cp:lastModifiedBy>fcboe</cp:lastModifiedBy>
  <cp:revision>27</cp:revision>
  <dcterms:created xsi:type="dcterms:W3CDTF">2013-09-03T12:16:20Z</dcterms:created>
  <dcterms:modified xsi:type="dcterms:W3CDTF">2013-09-03T16:51:55Z</dcterms:modified>
</cp:coreProperties>
</file>