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1A5A2A-BECA-4D88-A0C7-2E35D14E93FC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F51DD8-3CDD-4DC4-9092-B00F1075DF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8/20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diagnostic/baseline writing: Wednesday &amp; </a:t>
            </a:r>
            <a:r>
              <a:rPr lang="en-US" dirty="0" smtClean="0"/>
              <a:t>Thursday; bring a pencil and blue/black pen!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Picture day is </a:t>
            </a:r>
            <a:r>
              <a:rPr lang="en-US" dirty="0" smtClean="0"/>
              <a:t>today during this class! </a:t>
            </a:r>
            <a:r>
              <a:rPr lang="en-US" dirty="0" smtClean="0"/>
              <a:t>Bring </a:t>
            </a:r>
            <a:r>
              <a:rPr lang="en-US" dirty="0" smtClean="0"/>
              <a:t>$$$ &amp; your name card!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Sept. 25</a:t>
            </a:r>
            <a:r>
              <a:rPr lang="en-US" baseline="30000" dirty="0" smtClean="0"/>
              <a:t>th</a:t>
            </a:r>
            <a:r>
              <a:rPr lang="en-US" dirty="0" smtClean="0"/>
              <a:t> = Writing </a:t>
            </a:r>
            <a:r>
              <a:rPr lang="en-US" dirty="0" smtClean="0"/>
              <a:t>Test for all JUNIORS.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Agenda: It’s a notes kind of day, ya’ll!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epic? (Fill-in-the-blank notes)</a:t>
            </a:r>
          </a:p>
          <a:p>
            <a:endParaRPr lang="en-US" dirty="0" smtClean="0"/>
          </a:p>
          <a:p>
            <a:r>
              <a:rPr lang="en-US" dirty="0" smtClean="0"/>
              <a:t>Take background notes about </a:t>
            </a:r>
            <a:r>
              <a:rPr lang="en-US" i="1" dirty="0" smtClean="0"/>
              <a:t>The Epic of Gilgamesh.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Finish issuing textbooks! </a:t>
            </a:r>
          </a:p>
          <a:p>
            <a:endParaRPr lang="en-US" dirty="0" smtClean="0"/>
          </a:p>
          <a:p>
            <a:r>
              <a:rPr lang="en-US" dirty="0" smtClean="0"/>
              <a:t>Picture day!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89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Aspect</vt:lpstr>
      <vt:lpstr>Tuesday, 8/20</vt:lpstr>
      <vt:lpstr>Important Information:</vt:lpstr>
      <vt:lpstr>Agenda: It’s a notes kind of day, ya’ll!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August 20th</dc:title>
  <dc:creator>fcboe</dc:creator>
  <cp:lastModifiedBy>fcboe</cp:lastModifiedBy>
  <cp:revision>5</cp:revision>
  <dcterms:created xsi:type="dcterms:W3CDTF">2013-08-20T15:56:09Z</dcterms:created>
  <dcterms:modified xsi:type="dcterms:W3CDTF">2013-08-20T16:57:14Z</dcterms:modified>
</cp:coreProperties>
</file>