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B897AB-2AE1-4A99-8169-3651961DB25D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600" u="sng" dirty="0" smtClean="0"/>
              <a:t>Onomatopoeia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10264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Literally, “name making”</a:t>
            </a:r>
          </a:p>
          <a:p>
            <a:pPr algn="ctr"/>
            <a:r>
              <a:rPr lang="en-US" sz="4400" dirty="0" smtClean="0"/>
              <a:t>Creating words that imitate sounds…for example, buzz, honk, clang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600" u="sng" dirty="0" smtClean="0"/>
              <a:t>Alliteration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Repetition of consonant sounds at the BEGINNINGS of words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u="sng" dirty="0" smtClean="0"/>
              <a:t>Consonance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854696" cy="3352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Repetition of consonant sounds at the ENDS of words or WITHIN words…for example, </a:t>
            </a:r>
          </a:p>
          <a:p>
            <a:pPr algn="ctr"/>
            <a:r>
              <a:rPr lang="en-US" sz="3600" dirty="0" smtClean="0"/>
              <a:t>“Some la</a:t>
            </a:r>
            <a:r>
              <a:rPr lang="en-US" sz="3600" i="1" dirty="0" smtClean="0"/>
              <a:t>t</a:t>
            </a:r>
            <a:r>
              <a:rPr lang="en-US" sz="3600" dirty="0" smtClean="0"/>
              <a:t>e visi</a:t>
            </a:r>
            <a:r>
              <a:rPr lang="en-US" sz="3600" i="1" dirty="0" smtClean="0"/>
              <a:t>t</a:t>
            </a:r>
            <a:r>
              <a:rPr lang="en-US" sz="3600" dirty="0" smtClean="0"/>
              <a:t>or en</a:t>
            </a:r>
            <a:r>
              <a:rPr lang="en-US" sz="3600" i="1" dirty="0" smtClean="0"/>
              <a:t>tr</a:t>
            </a:r>
            <a:r>
              <a:rPr lang="en-US" sz="3600" dirty="0" smtClean="0"/>
              <a:t>ea</a:t>
            </a:r>
            <a:r>
              <a:rPr lang="en-US" sz="3600" i="1" dirty="0" smtClean="0"/>
              <a:t>t</a:t>
            </a:r>
            <a:r>
              <a:rPr lang="en-US" sz="3600" dirty="0" smtClean="0"/>
              <a:t>ing en</a:t>
            </a:r>
            <a:r>
              <a:rPr lang="en-US" sz="3600" i="1" dirty="0" smtClean="0"/>
              <a:t>tr</a:t>
            </a:r>
            <a:r>
              <a:rPr lang="en-US" sz="3600" dirty="0" smtClean="0"/>
              <a:t>ance a</a:t>
            </a:r>
            <a:r>
              <a:rPr lang="en-US" sz="3600" i="1" dirty="0" smtClean="0"/>
              <a:t>t</a:t>
            </a:r>
            <a:r>
              <a:rPr lang="en-US" sz="3600" dirty="0" smtClean="0"/>
              <a:t> my chamber door”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600" u="sng" dirty="0" smtClean="0"/>
              <a:t>Assonance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96064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Repetition of vowel sounds within words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600" u="sng" dirty="0" smtClean="0"/>
              <a:t>End rhyme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Rhymes at the ends of lines of poetry</a:t>
            </a:r>
            <a:endParaRPr lang="en-US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600" u="sng" dirty="0" smtClean="0"/>
              <a:t>Internal Rhyme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1986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“The sharp knife of a short life”</a:t>
            </a:r>
          </a:p>
          <a:p>
            <a:pPr algn="ctr"/>
            <a:r>
              <a:rPr lang="en-US" sz="5400" dirty="0" smtClean="0"/>
              <a:t>Rhymes that occur WITHIN a single line of poetry</a:t>
            </a:r>
            <a:endParaRPr lang="en-US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92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Onomatopoeia</vt:lpstr>
      <vt:lpstr>Alliteration</vt:lpstr>
      <vt:lpstr>Consonance</vt:lpstr>
      <vt:lpstr>Assonance</vt:lpstr>
      <vt:lpstr>End rhyme</vt:lpstr>
      <vt:lpstr>Internal Rhyme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Alliteration</dc:title>
  <dc:creator>fcboe</dc:creator>
  <cp:lastModifiedBy>fcboe</cp:lastModifiedBy>
  <cp:revision>9</cp:revision>
  <dcterms:created xsi:type="dcterms:W3CDTF">2013-01-09T19:41:18Z</dcterms:created>
  <dcterms:modified xsi:type="dcterms:W3CDTF">2013-01-29T13:04:32Z</dcterms:modified>
</cp:coreProperties>
</file>