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219200" y="1600200"/>
            <a:ext cx="3276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7848599" cy="79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066800" y="990600"/>
            <a:ext cx="76199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Unit </a:t>
            </a:r>
            <a:r>
              <a:rPr lang="en-US"/>
              <a:t>2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None/>
            </a:pPr>
            <a:r>
              <a:rPr lang="en-US"/>
              <a:t>(formerly Unit 8)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Unit </a:t>
            </a:r>
            <a:r>
              <a:rPr lang="en-US"/>
              <a:t>2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219200" y="1600200"/>
            <a:ext cx="3276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Acrimonious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Bovine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Consternation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Corpulent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Disavow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Dispassionate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Dissension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Dissipate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Expurgate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Gauntlet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Hypothetical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Ignoble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Impugn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Intemperate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Odium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Perfidy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Relegate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Squeamish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Subservient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Susceptible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7848599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Unit </a:t>
            </a:r>
            <a:r>
              <a:rPr lang="en-US"/>
              <a:t>2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04800" y="838200"/>
            <a:ext cx="8610600" cy="414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80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Acrimonious </a:t>
            </a:r>
            <a:r>
              <a:rPr lang="en-US" sz="2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stinging, bitter in temper or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tone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0">
              <a:lnSpc>
                <a:spcPct val="80000"/>
              </a:lnSpc>
              <a:spcBef>
                <a:spcPts val="360"/>
              </a:spcBef>
              <a:buSzPct val="100000"/>
              <a:buNone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Bovine </a:t>
            </a:r>
            <a:r>
              <a:rPr lang="en-US" sz="2400" b="1" i="1" dirty="0" smtClean="0"/>
              <a:t>(adj.)</a:t>
            </a:r>
            <a:r>
              <a:rPr lang="en-US" sz="2400" b="1" dirty="0" smtClean="0"/>
              <a:t>: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sluggish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unresponsive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Consternation </a:t>
            </a:r>
            <a:r>
              <a:rPr lang="en-US" sz="2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(n.)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dismay, confusion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Corpulent </a:t>
            </a:r>
            <a:r>
              <a:rPr lang="en-US" sz="2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having a large, bulky body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Disavow</a:t>
            </a:r>
            <a:r>
              <a:rPr lang="en-US" sz="2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(v.)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deny responsibility for or connection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</a:p>
          <a:p>
            <a:pPr lvl="0" indent="0">
              <a:lnSpc>
                <a:spcPct val="80000"/>
              </a:lnSpc>
              <a:spcBef>
                <a:spcPts val="360"/>
              </a:spcBef>
              <a:buSzPct val="100000"/>
              <a:buNone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Dispassionate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(adj.)</a:t>
            </a:r>
            <a:r>
              <a:rPr lang="en-US" sz="2400" b="1" dirty="0" smtClean="0"/>
              <a:t>: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impartial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Dissension </a:t>
            </a:r>
            <a:r>
              <a:rPr lang="en-US" sz="2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(n.)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disagreement, sharp difference of opinion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 Dissipate </a:t>
            </a:r>
            <a:r>
              <a:rPr lang="en-US" sz="2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(v.)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scatter,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dispel</a:t>
            </a:r>
          </a:p>
          <a:p>
            <a:pPr lvl="0" indent="0">
              <a:lnSpc>
                <a:spcPct val="80000"/>
              </a:lnSpc>
              <a:spcBef>
                <a:spcPts val="360"/>
              </a:spcBef>
              <a:buSzPct val="100000"/>
              <a:buNone/>
            </a:pPr>
            <a:r>
              <a:rPr lang="en-US" sz="2400" b="1" dirty="0" smtClean="0"/>
              <a:t>9</a:t>
            </a:r>
            <a:r>
              <a:rPr lang="en-US" sz="2400" b="1" dirty="0" smtClean="0"/>
              <a:t>.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Expurgate </a:t>
            </a:r>
            <a:r>
              <a:rPr lang="en-US" sz="2400" b="1" i="1" dirty="0" smtClean="0"/>
              <a:t>(v</a:t>
            </a:r>
            <a:r>
              <a:rPr lang="en-US" sz="2400" b="1" i="1" dirty="0" smtClean="0"/>
              <a:t>.)</a:t>
            </a:r>
            <a:r>
              <a:rPr lang="en-US" sz="2400" b="1" dirty="0" smtClean="0"/>
              <a:t>: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cleanse,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purify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b="1" dirty="0" smtClean="0"/>
              <a:t>10.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Gauntlet </a:t>
            </a:r>
            <a:r>
              <a:rPr lang="en-US" sz="2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(n.)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challenge to combat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7848599" cy="715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Unit </a:t>
            </a:r>
            <a:r>
              <a:rPr lang="en-US" sz="4000"/>
              <a:t>2</a:t>
            </a: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219200" y="990600"/>
            <a:ext cx="7467600" cy="45550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Hypothetical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an assumption or guess</a:t>
            </a:r>
          </a:p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Ignoble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inferior, unworthy, dishonorable</a:t>
            </a:r>
          </a:p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Impugn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(v.)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attack as false</a:t>
            </a:r>
          </a:p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Intemperate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immoderate, lacking in self-control</a:t>
            </a:r>
          </a:p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Odium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hatred, contempt</a:t>
            </a:r>
          </a:p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Perfidy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faithlessness, treachery</a:t>
            </a:r>
          </a:p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Relegate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(v.)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place in a lower position</a:t>
            </a:r>
          </a:p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Squeamish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easily shocked or upset</a:t>
            </a:r>
          </a:p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Subservient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subordinate in capacity or role</a:t>
            </a:r>
          </a:p>
          <a:p>
            <a:pPr marL="0" marR="0" lvl="0" indent="0" algn="l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11"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Susceptible </a:t>
            </a:r>
            <a:r>
              <a:rPr lang="en-US" sz="20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(adj.)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easily influenced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acrimonious      bovine     corpulent       ignoble </a:t>
            </a: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land, the walrus seems clumsy and slow, but in the water, this _____ animal moves with grace.   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Israeli-Palestinian relations turned ever more _____ after a suicide bombing in a busy market that sparked even greater unrest on both sides.   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bus driver always maintains a _____ air as he follows his daily routine, but I always wonder what he’s really thinking about.   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Though lofty ideals led Brutus to slay Julius Caesar, the motives of the other conspirators were a good deal more _____.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66"/>
            </a:gs>
            <a:gs pos="100000">
              <a:srgbClr val="F00200"/>
            </a:gs>
          </a:gsLst>
          <a:lin ang="5400000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intemperate      squeamish    subservient      susceptible</a:t>
            </a:r>
            <a:r>
              <a:rPr lang="en-US" sz="2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may say I’m _____, but I refuse to watch a movie in which the villain is ultimately devoured by red ants. 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Ted was offered a job as janitor at the local high school, but he refused to settle for a(n) _____ position. 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a government review, it was determined that the chemical plant was _____ to a terrorist attack, and new security regulations were implemented.   </a:t>
            </a:r>
          </a:p>
          <a:p>
            <a:endParaRPr/>
          </a:p>
          <a:p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_____ remarks about soccer moms may well have cost him the election in the suburban voting districts.  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412</Words>
  <Application>Microsoft Office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Unit 2</vt:lpstr>
      <vt:lpstr>Unit 2</vt:lpstr>
      <vt:lpstr>Unit 2</vt:lpstr>
      <vt:lpstr>Unit 2 </vt:lpstr>
      <vt:lpstr>acrimonious      bovine     corpulent       ignoble  </vt:lpstr>
      <vt:lpstr>intemperate      squeamish    subservient      susceptible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Joye Server</dc:creator>
  <cp:lastModifiedBy>fcboe</cp:lastModifiedBy>
  <cp:revision>9</cp:revision>
  <dcterms:modified xsi:type="dcterms:W3CDTF">2013-01-14T13:56:36Z</dcterms:modified>
</cp:coreProperties>
</file>