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D031F8-C1AA-454D-BF67-24B1A441383A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77427F-CA99-4B57-94F1-6FA668FEAE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1/09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Syllabus due Wednesday, 1/15.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Period: Goal letters due.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Extra credit passes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Introduction </a:t>
            </a:r>
            <a:r>
              <a:rPr lang="en-US" sz="2000" dirty="0" smtClean="0"/>
              <a:t>to American Literature second semester (an overview</a:t>
            </a:r>
            <a:r>
              <a:rPr lang="en-US" sz="2000" dirty="0" smtClean="0"/>
              <a:t>) YouTube clip (did not work)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Finish </a:t>
            </a:r>
            <a:r>
              <a:rPr lang="en-US" sz="2000" dirty="0" smtClean="0"/>
              <a:t>taking notes &amp; discussing notes on Romanticism/Transcendentalism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Examine </a:t>
            </a:r>
            <a:r>
              <a:rPr lang="en-US" sz="2000" dirty="0" smtClean="0"/>
              <a:t>painting of </a:t>
            </a:r>
            <a:r>
              <a:rPr lang="en-US" sz="2000" i="1" dirty="0" smtClean="0"/>
              <a:t>The Wanderer </a:t>
            </a:r>
            <a:r>
              <a:rPr lang="en-US" sz="2000" dirty="0" smtClean="0"/>
              <a:t>on pg. 336 and discuss the </a:t>
            </a:r>
            <a:r>
              <a:rPr lang="en-US" sz="2000" dirty="0" smtClean="0"/>
              <a:t>quote </a:t>
            </a:r>
            <a:r>
              <a:rPr lang="en-US" sz="2000" dirty="0" smtClean="0"/>
              <a:t>by Thoreau.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Discuss the role of nature in accordance to humanity. Read "Self-Reliance" by Ralph Waldo Emerson and discuss the essay (pg. 363 in textbook). </a:t>
            </a:r>
            <a:r>
              <a:rPr lang="en-US" sz="2000" dirty="0" smtClean="0"/>
              <a:t>Begin working on quote analysis.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1/09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337</a:t>
            </a:r>
          </a:p>
          <a:p>
            <a:r>
              <a:rPr lang="en-US" dirty="0" smtClean="0"/>
              <a:t>Examine the painting, </a:t>
            </a:r>
            <a:r>
              <a:rPr lang="en-US" i="1" dirty="0" smtClean="0"/>
              <a:t>The Wanderer. </a:t>
            </a:r>
            <a:r>
              <a:rPr lang="en-US" dirty="0" smtClean="0"/>
              <a:t>How does this painting relate to the idea of individualism? Come up with three ideas.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139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Thursday, 1/09</vt:lpstr>
      <vt:lpstr>Daily Agenda:</vt:lpstr>
      <vt:lpstr>Bell Ringer: Thursday, 1/09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1/09</dc:title>
  <dc:creator>FCBOE</dc:creator>
  <cp:lastModifiedBy>FCBOE</cp:lastModifiedBy>
  <cp:revision>8</cp:revision>
  <dcterms:created xsi:type="dcterms:W3CDTF">2014-01-09T13:24:59Z</dcterms:created>
  <dcterms:modified xsi:type="dcterms:W3CDTF">2014-01-09T14:48:34Z</dcterms:modified>
</cp:coreProperties>
</file>