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55DE01-99F9-4534-9FAF-001AEAC3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55DE01-99F9-4534-9FAF-001AEAC3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55DE01-99F9-4534-9FAF-001AEAC3B6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1956-BF38-487F-BE89-94842F79DE1D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DE01-99F9-4534-9FAF-001AEAC3B66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E11956-BF38-487F-BE89-94842F79DE1D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55DE01-99F9-4534-9FAF-001AEAC3B6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WHS: American Literature &amp; </a:t>
            </a:r>
            <a:r>
              <a:rPr lang="en-US" dirty="0" err="1" smtClean="0"/>
              <a:t>composotion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10/08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 ringer quiz today!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 ringer quiz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Finish reading Act III; watch it if time permits.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215-218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216-221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 on reading guides &amp; </a:t>
            </a:r>
            <a:r>
              <a:rPr lang="en-US" smtClean="0"/>
              <a:t>quotation charts.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</TotalTime>
  <Words>48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WHS: American Literature &amp; composotion a</vt:lpstr>
      <vt:lpstr>Bell Ringer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 American Literature &amp; composotion a</dc:title>
  <dc:creator>fcboe</dc:creator>
  <cp:lastModifiedBy>fcboe</cp:lastModifiedBy>
  <cp:revision>5</cp:revision>
  <dcterms:created xsi:type="dcterms:W3CDTF">2013-10-08T12:44:05Z</dcterms:created>
  <dcterms:modified xsi:type="dcterms:W3CDTF">2013-10-08T14:45:31Z</dcterms:modified>
</cp:coreProperties>
</file>