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77324-62C5-4B1A-95C0-29CD9505BC0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851C2-5D1D-428A-B646-33C374EDBC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Wed., 10/09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summary vs. analysis. Examples. . . </a:t>
            </a:r>
          </a:p>
          <a:p>
            <a:r>
              <a:rPr lang="en-US" dirty="0" smtClean="0"/>
              <a:t>Finish </a:t>
            </a:r>
            <a:r>
              <a:rPr lang="en-US" dirty="0" smtClean="0"/>
              <a:t>reading Act III; watch it if time permits.</a:t>
            </a:r>
          </a:p>
          <a:p>
            <a:pPr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: </a:t>
            </a:r>
            <a:r>
              <a:rPr lang="en-US" sz="3600" dirty="0" smtClean="0"/>
              <a:t>218-227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: </a:t>
            </a:r>
            <a:r>
              <a:rPr lang="en-US" sz="3600" dirty="0" smtClean="0"/>
              <a:t>221-227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</a:t>
            </a:r>
            <a:r>
              <a:rPr lang="en-US" dirty="0" smtClean="0"/>
              <a:t>on reading guides &amp; quotation charts.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58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Wednesday, 10/09</vt:lpstr>
      <vt:lpstr>Bell Ringer: Wed., 10/09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10/09</dc:title>
  <dc:creator>fcboe</dc:creator>
  <cp:lastModifiedBy>fcboe</cp:lastModifiedBy>
  <cp:revision>13</cp:revision>
  <dcterms:created xsi:type="dcterms:W3CDTF">2013-10-09T12:35:36Z</dcterms:created>
  <dcterms:modified xsi:type="dcterms:W3CDTF">2013-10-09T14:43:10Z</dcterms:modified>
</cp:coreProperties>
</file>