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36F9CB-56E5-45AE-A87A-24DB2BB1224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10/01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10/1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/>
              <a:t>allies, brought </a:t>
            </a:r>
            <a:r>
              <a:rPr lang="en-US" sz="3600" dirty="0" smtClean="0"/>
              <a:t>world war 1 to a </a:t>
            </a:r>
            <a:r>
              <a:rPr lang="en-US" sz="3600" dirty="0" smtClean="0"/>
              <a:t>conclusion, </a:t>
            </a:r>
            <a:r>
              <a:rPr lang="en-US" sz="3600" dirty="0" smtClean="0"/>
              <a:t>by signing </a:t>
            </a:r>
            <a:r>
              <a:rPr lang="en-US" sz="3600" dirty="0" smtClean="0"/>
              <a:t>the treaty </a:t>
            </a:r>
            <a:r>
              <a:rPr lang="en-US" sz="3600" dirty="0" smtClean="0"/>
              <a:t>of </a:t>
            </a:r>
            <a:r>
              <a:rPr lang="en-US" sz="3600" dirty="0" smtClean="0"/>
              <a:t>versailles, </a:t>
            </a:r>
            <a:r>
              <a:rPr lang="en-US" sz="3600" dirty="0" smtClean="0"/>
              <a:t>in the Palace of Louis 14 in France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Allies brought World War I to a conclusion by signing </a:t>
            </a:r>
            <a:r>
              <a:rPr lang="en-US" sz="3600" dirty="0" smtClean="0"/>
              <a:t>the Treaty </a:t>
            </a:r>
            <a:r>
              <a:rPr lang="en-US" sz="3600" dirty="0" smtClean="0"/>
              <a:t>of Versailles in the palace of Louis XIV in France.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Begin reading &amp; viewing Act II. 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pp. 191-196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 pp. 191-196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guides for Act I &amp; Act II due: Thursday, 10/3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for Act I and II: Friday, 10/4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 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packets tomorrow. .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141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Tuesday, 10/01</vt:lpstr>
      <vt:lpstr>Bell Ringer: Tuesday, 10/1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10/01</dc:title>
  <dc:creator>fcboe</dc:creator>
  <cp:lastModifiedBy>fcboe</cp:lastModifiedBy>
  <cp:revision>4</cp:revision>
  <dcterms:created xsi:type="dcterms:W3CDTF">2013-10-01T12:19:46Z</dcterms:created>
  <dcterms:modified xsi:type="dcterms:W3CDTF">2013-10-01T14:35:13Z</dcterms:modified>
</cp:coreProperties>
</file>