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736E6D-B871-43DA-847F-B2060F7263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05CCB7-572D-4254-AC38-3A22B97E19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36E6D-B871-43DA-847F-B2060F7263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5CCB7-572D-4254-AC38-3A22B97E1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4736E6D-B871-43DA-847F-B2060F7263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05CCB7-572D-4254-AC38-3A22B97E1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36E6D-B871-43DA-847F-B2060F7263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5CCB7-572D-4254-AC38-3A22B97E1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736E6D-B871-43DA-847F-B2060F7263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505CCB7-572D-4254-AC38-3A22B97E19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36E6D-B871-43DA-847F-B2060F7263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5CCB7-572D-4254-AC38-3A22B97E1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36E6D-B871-43DA-847F-B2060F7263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5CCB7-572D-4254-AC38-3A22B97E1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36E6D-B871-43DA-847F-B2060F7263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5CCB7-572D-4254-AC38-3A22B97E1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736E6D-B871-43DA-847F-B2060F7263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5CCB7-572D-4254-AC38-3A22B97E1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36E6D-B871-43DA-847F-B2060F7263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5CCB7-572D-4254-AC38-3A22B97E1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36E6D-B871-43DA-847F-B2060F7263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5CCB7-572D-4254-AC38-3A22B97E19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4736E6D-B871-43DA-847F-B2060F7263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505CCB7-572D-4254-AC38-3A22B97E19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10/10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Thursday, 10/10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(</a:t>
            </a:r>
            <a:r>
              <a:rPr lang="en-US" sz="3600" smtClean="0"/>
              <a:t>Note: Get </a:t>
            </a:r>
            <a:r>
              <a:rPr lang="en-US" sz="3600" dirty="0" smtClean="0"/>
              <a:t>rid of second person and passive voice.)</a:t>
            </a:r>
          </a:p>
          <a:p>
            <a:endParaRPr lang="en-US" sz="3600" dirty="0" smtClean="0"/>
          </a:p>
          <a:p>
            <a:r>
              <a:rPr lang="en-US" sz="3600" dirty="0" smtClean="0"/>
              <a:t>jasper </a:t>
            </a:r>
            <a:r>
              <a:rPr lang="en-US" sz="3600" dirty="0" smtClean="0"/>
              <a:t>told us that from the top of a bluff near la </a:t>
            </a:r>
            <a:r>
              <a:rPr lang="en-US" sz="3600" dirty="0" smtClean="0"/>
              <a:t>crosse wisconsin </a:t>
            </a:r>
            <a:r>
              <a:rPr lang="en-US" sz="3600" dirty="0" smtClean="0"/>
              <a:t>three states can be seen by you on a clear </a:t>
            </a:r>
            <a:r>
              <a:rPr lang="en-US" sz="3600" dirty="0" smtClean="0"/>
              <a:t>day wisconsin </a:t>
            </a:r>
            <a:r>
              <a:rPr lang="en-US" sz="3600" dirty="0" smtClean="0"/>
              <a:t>minnesota and iowa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Jasper </a:t>
            </a:r>
            <a:r>
              <a:rPr lang="en-US" dirty="0" smtClean="0"/>
              <a:t>said </a:t>
            </a:r>
            <a:r>
              <a:rPr lang="en-US" dirty="0" smtClean="0"/>
              <a:t>that from the top of a bluff near La </a:t>
            </a:r>
            <a:r>
              <a:rPr lang="en-US" dirty="0" smtClean="0"/>
              <a:t>Crosse, Wisconsin, </a:t>
            </a:r>
            <a:r>
              <a:rPr lang="en-US" dirty="0" smtClean="0"/>
              <a:t>a spectator </a:t>
            </a:r>
            <a:r>
              <a:rPr lang="en-US" dirty="0" smtClean="0"/>
              <a:t>can </a:t>
            </a:r>
            <a:r>
              <a:rPr lang="en-US" dirty="0" smtClean="0"/>
              <a:t>see </a:t>
            </a:r>
            <a:r>
              <a:rPr lang="en-US" dirty="0" smtClean="0"/>
              <a:t>three states </a:t>
            </a:r>
            <a:r>
              <a:rPr lang="en-US" dirty="0" smtClean="0"/>
              <a:t>on a clear day: Wisconsin, Minnesota</a:t>
            </a:r>
            <a:r>
              <a:rPr lang="en-US" dirty="0" smtClean="0"/>
              <a:t>, </a:t>
            </a:r>
            <a:r>
              <a:rPr lang="en-US" dirty="0" smtClean="0"/>
              <a:t>and Iowa.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: Watch Act III. Work on quotation charts and reading guides. 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: Finish watching Act III, and work on quotation charts/reading guides.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</TotalTime>
  <Words>123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Thursday, 10/10</vt:lpstr>
      <vt:lpstr>Bell Ringer: Thursday, 10/10</vt:lpstr>
      <vt:lpstr>Corrected: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10/10</dc:title>
  <dc:creator>fcboe</dc:creator>
  <cp:lastModifiedBy>fcboe</cp:lastModifiedBy>
  <cp:revision>7</cp:revision>
  <dcterms:created xsi:type="dcterms:W3CDTF">2013-10-10T12:30:59Z</dcterms:created>
  <dcterms:modified xsi:type="dcterms:W3CDTF">2013-10-10T13:46:15Z</dcterms:modified>
</cp:coreProperties>
</file>