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ED7D9-126A-4740-8F4D-2F7597E2D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EEFFC2-20F2-4F87-A519-BBEA324B969F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0FED7D9-126A-4740-8F4D-2F7597E2DB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EEFFC2-20F2-4F87-A519-BBEA324B969F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0FED7D9-126A-4740-8F4D-2F7597E2DB5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Friday, 10/11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Friday, 10/11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NONE TODAY! </a:t>
            </a:r>
            <a:r>
              <a:rPr lang="en-US" sz="6000" dirty="0" smtClean="0">
                <a:sym typeface="Wingdings" pitchFamily="2" charset="2"/>
              </a:rPr>
              <a:t>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Topic: lies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Abigail to Betty: “I told him everything; he knows now, he knows everything we” (Miller 124).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Analysis 1: Abigail is scared that Betty won’t wake, so she shakes her violently.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Analysis 2: Abigail </a:t>
            </a:r>
            <a:r>
              <a:rPr lang="en-US" dirty="0" smtClean="0"/>
              <a:t>is frightened for her own reputation, so she shakes Betty in hopes of waking her to prove her own innocence.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Topic: morality &amp; hysteria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Quote: “Uncle, the rumor of witchcraft  is all about. . .” (Miller 170).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Analysis 1: The rumor of witchcraft breeds hysteria in the town.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Analysis 2: The people’s lack understanding of science and disease leads them to ignorantly rely on a religious explanation of the girl’s outbreak; thus, the people begin to buy into this idea of witchcraft.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 vs. analysis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Act III quiz (15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reading Act IV.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 229-232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smtClean="0"/>
              <a:t>: 229-232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Thesis is due Tuesday, 10/15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Thesis draft #1 due Tuesday, 10/15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working on reading guides for Acts III &amp; IV.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working on quotation charts.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162</TotalTime>
  <Words>232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WHS: American Literature &amp; Composition A</vt:lpstr>
      <vt:lpstr>Bell Ringer: Friday, 10/11</vt:lpstr>
      <vt:lpstr>Which is better?</vt:lpstr>
      <vt:lpstr>Which is better?</vt:lpstr>
      <vt:lpstr>Daily Agenda: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WHS: American Literature &amp; Composition A</dc:title>
  <dc:creator>fcboe</dc:creator>
  <cp:lastModifiedBy>fcboe</cp:lastModifiedBy>
  <cp:revision>18</cp:revision>
  <dcterms:created xsi:type="dcterms:W3CDTF">2013-10-11T12:16:37Z</dcterms:created>
  <dcterms:modified xsi:type="dcterms:W3CDTF">2013-10-11T14:58:39Z</dcterms:modified>
</cp:coreProperties>
</file>