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55F6F-EC88-42E2-BA0A-E673CF5C1F2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4461C7-DF15-4A93-B211-2E89FC10ECF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10/14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10/14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None today </a:t>
            </a:r>
            <a:r>
              <a:rPr lang="en-US" sz="4400" dirty="0" smtClean="0">
                <a:sym typeface="Wingdings" pitchFamily="2" charset="2"/>
              </a:rPr>
              <a:t>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Thesis draft #1 </a:t>
            </a:r>
            <a:r>
              <a:rPr lang="en-US" b="1" dirty="0" smtClean="0"/>
              <a:t>due tomorrow </a:t>
            </a:r>
            <a:r>
              <a:rPr lang="en-US" dirty="0" smtClean="0"/>
              <a:t>(Tuesday, 10/15).</a:t>
            </a:r>
          </a:p>
          <a:p>
            <a:r>
              <a:rPr lang="en-US" dirty="0" smtClean="0"/>
              <a:t>Discuss the elements of a good thesis (OWL PowerPoint)</a:t>
            </a:r>
          </a:p>
          <a:p>
            <a:r>
              <a:rPr lang="en-US" dirty="0" smtClean="0"/>
              <a:t>Include the TAG (title, author, and genre).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PSAT Wednesday (Activity Bell Schedule)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9 week progress reports issued Tuesday, 10/22. Bring them back by Friday, 10/25 for extra credit.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Act IV today: pp.232-end of Act IV. </a:t>
            </a:r>
          </a:p>
          <a:p>
            <a:endParaRPr lang="en-US" dirty="0" smtClean="0"/>
          </a:p>
          <a:p>
            <a:r>
              <a:rPr lang="en-US" dirty="0" smtClean="0"/>
              <a:t>Continue working on reading guides &amp; quotation charts. </a:t>
            </a:r>
            <a:r>
              <a:rPr lang="en-US" b="1" dirty="0" smtClean="0"/>
              <a:t>Due: Wednesday, 10/16</a:t>
            </a:r>
          </a:p>
          <a:p>
            <a:r>
              <a:rPr lang="en-US" dirty="0" smtClean="0"/>
              <a:t>D</a:t>
            </a:r>
            <a:r>
              <a:rPr lang="en-US" dirty="0" smtClean="0"/>
              <a:t>ocumented sentence outlines this week.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over </a:t>
            </a:r>
            <a:r>
              <a:rPr lang="en-US" i="1" dirty="0" smtClean="0"/>
              <a:t>The Crucible </a:t>
            </a:r>
            <a:r>
              <a:rPr lang="en-US" dirty="0" smtClean="0"/>
              <a:t>next week/TBA</a:t>
            </a:r>
          </a:p>
          <a:p>
            <a:r>
              <a:rPr lang="en-US" dirty="0" smtClean="0"/>
              <a:t>Rough draft next week.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130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Monday, 10/14</vt:lpstr>
      <vt:lpstr>Bell Ringer: Monday, 10/14</vt:lpstr>
      <vt:lpstr>Daily Agenda: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10/14</dc:title>
  <dc:creator>fcboe</dc:creator>
  <cp:lastModifiedBy>fcboe</cp:lastModifiedBy>
  <cp:revision>11</cp:revision>
  <dcterms:created xsi:type="dcterms:W3CDTF">2013-10-14T12:19:08Z</dcterms:created>
  <dcterms:modified xsi:type="dcterms:W3CDTF">2013-10-14T14:43:52Z</dcterms:modified>
</cp:coreProperties>
</file>