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373636-CE92-4EEE-A68A-B3EAA7BBB1FD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565474-175F-49C0-A078-742B44959A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10/03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Thurs., 10/3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today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23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/>
          </a:bodyPr>
          <a:lstStyle/>
          <a:p>
            <a:r>
              <a:rPr lang="en-US" dirty="0" smtClean="0"/>
              <a:t>Reading guides for Act I &amp; Act II </a:t>
            </a:r>
            <a:r>
              <a:rPr lang="en-US" dirty="0" smtClean="0"/>
              <a:t>due today (tray) *Make sure your name is </a:t>
            </a:r>
            <a:r>
              <a:rPr lang="en-US" smtClean="0"/>
              <a:t>on it!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Workday today</a:t>
            </a:r>
            <a:r>
              <a:rPr lang="en-US" dirty="0" smtClean="0"/>
              <a:t>: Quotation </a:t>
            </a:r>
            <a:r>
              <a:rPr lang="en-US" dirty="0" smtClean="0"/>
              <a:t>charts due for Act I and II: Friday, </a:t>
            </a:r>
            <a:r>
              <a:rPr lang="en-US" dirty="0" smtClean="0"/>
              <a:t>10/4. Make sure you have parenthetical documentation!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Expect pop quizzes &amp; a bell-ringer quiz soon!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153</TotalTime>
  <Words>76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Thursday, 10/03</vt:lpstr>
      <vt:lpstr>Bell Ringer: Thurs., 10/3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10/03</dc:title>
  <dc:creator>fcboe</dc:creator>
  <cp:lastModifiedBy>fcboe</cp:lastModifiedBy>
  <cp:revision>4</cp:revision>
  <dcterms:created xsi:type="dcterms:W3CDTF">2013-10-03T12:21:30Z</dcterms:created>
  <dcterms:modified xsi:type="dcterms:W3CDTF">2013-10-03T14:54:59Z</dcterms:modified>
</cp:coreProperties>
</file>