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048FE7-4317-4562-84B6-75E76F22EAD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AF5360-0AC2-4F23-BD6A-F293490994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10/07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10/07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serious money a satire on the english financial system </a:t>
            </a:r>
            <a:r>
              <a:rPr lang="en-US" sz="3200" dirty="0" smtClean="0"/>
              <a:t>under margaret </a:t>
            </a:r>
            <a:r>
              <a:rPr lang="en-US" sz="3200" dirty="0" smtClean="0"/>
              <a:t>thatchers tory government became a hit on </a:t>
            </a:r>
            <a:r>
              <a:rPr lang="en-US" sz="3200" dirty="0" smtClean="0"/>
              <a:t>broadway after it’s </a:t>
            </a:r>
            <a:r>
              <a:rPr lang="en-US" sz="3200" dirty="0" smtClean="0"/>
              <a:t>initial success in london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Serious Money</a:t>
            </a:r>
            <a:r>
              <a:rPr lang="en-US" dirty="0" smtClean="0"/>
              <a:t>, a satire on the English financial </a:t>
            </a:r>
            <a:r>
              <a:rPr lang="en-US" dirty="0" smtClean="0"/>
              <a:t>system under </a:t>
            </a:r>
            <a:r>
              <a:rPr lang="en-US" dirty="0" smtClean="0"/>
              <a:t>Margaret Thatcher’s Tory government, became a </a:t>
            </a:r>
            <a:r>
              <a:rPr lang="en-US" dirty="0" smtClean="0"/>
              <a:t>hit on </a:t>
            </a:r>
            <a:r>
              <a:rPr lang="en-US" dirty="0" smtClean="0"/>
              <a:t>Broadway after its initial success in London.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Literary Analysis Step 1 (quotation charts for Acts I &amp; II)  </a:t>
            </a:r>
            <a:r>
              <a:rPr lang="en-US" dirty="0" smtClean="0"/>
              <a:t>= ½ credit today only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Act III.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st: pp. </a:t>
            </a:r>
            <a:r>
              <a:rPr lang="en-US" baseline="30000" smtClean="0"/>
              <a:t>207-215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baseline="30000" dirty="0" smtClean="0"/>
              <a:t>pp. </a:t>
            </a:r>
            <a:r>
              <a:rPr lang="en-US" baseline="30000" dirty="0" smtClean="0"/>
              <a:t>207-216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Second reading check for Acts III &amp; IV when we finish the play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138</TotalTime>
  <Words>117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WHS: American literature &amp; Composition A</vt:lpstr>
      <vt:lpstr>Bell Ringer: Monday, 10/07</vt:lpstr>
      <vt:lpstr>Corrected</vt:lpstr>
      <vt:lpstr>Daily 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Composition A</dc:title>
  <dc:creator>fcboe</dc:creator>
  <cp:lastModifiedBy>fcboe</cp:lastModifiedBy>
  <cp:revision>4</cp:revision>
  <dcterms:created xsi:type="dcterms:W3CDTF">2013-10-07T12:23:41Z</dcterms:created>
  <dcterms:modified xsi:type="dcterms:W3CDTF">2013-10-07T14:42:11Z</dcterms:modified>
</cp:coreProperties>
</file>