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1A8219-233B-4BCA-BA75-F2403C1D9B90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8DC44D-5EF7-475A-ACAF-336C844C1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1A8219-233B-4BCA-BA75-F2403C1D9B90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8DC44D-5EF7-475A-ACAF-336C844C12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1A8219-233B-4BCA-BA75-F2403C1D9B90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8DC44D-5EF7-475A-ACAF-336C844C12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11/07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declarations of independence due tomorrow: Friday, 11/08 (printed or shared)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Present for extra credit! </a:t>
            </a:r>
          </a:p>
          <a:p>
            <a:endParaRPr lang="en-US" dirty="0" smtClean="0"/>
          </a:p>
          <a:p>
            <a:r>
              <a:rPr lang="en-US" dirty="0" smtClean="0"/>
              <a:t>If time permits (at the end of class), you may work on these.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</a:t>
            </a:r>
            <a:r>
              <a:rPr lang="en-US" sz="3600" dirty="0" smtClean="0"/>
              <a:t>most of we students finished our essays on wuthering </a:t>
            </a:r>
            <a:r>
              <a:rPr lang="en-US" sz="3600" dirty="0" smtClean="0"/>
              <a:t>heights before </a:t>
            </a:r>
            <a:r>
              <a:rPr lang="en-US" sz="3600" dirty="0" smtClean="0"/>
              <a:t>mr gomez gave us </a:t>
            </a:r>
            <a:r>
              <a:rPr lang="en-US" sz="3600" dirty="0" smtClean="0"/>
              <a:t>hour </a:t>
            </a:r>
            <a:r>
              <a:rPr lang="en-US" sz="3600" dirty="0" smtClean="0"/>
              <a:t>next </a:t>
            </a:r>
            <a:r>
              <a:rPr lang="en-US" sz="3600" dirty="0" smtClean="0"/>
              <a:t>asignment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2) it </a:t>
            </a:r>
            <a:r>
              <a:rPr lang="en-US" sz="3600" dirty="0" smtClean="0"/>
              <a:t>says on the poster outside of the box office that the musical</a:t>
            </a:r>
          </a:p>
          <a:p>
            <a:pPr>
              <a:buNone/>
            </a:pPr>
            <a:r>
              <a:rPr lang="en-US" sz="3600" dirty="0" smtClean="0"/>
              <a:t>rent will begin at 700 pm in the rialto theater next saturday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Thursday, 11/07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Most </a:t>
            </a:r>
            <a:r>
              <a:rPr lang="en-US" dirty="0" smtClean="0"/>
              <a:t>of us students had finished our essays on </a:t>
            </a:r>
            <a:r>
              <a:rPr lang="en-US" u="sng" dirty="0" smtClean="0"/>
              <a:t>Wuthering Heights </a:t>
            </a:r>
            <a:r>
              <a:rPr lang="en-US" dirty="0" smtClean="0"/>
              <a:t>before Mr. Gomez gave us our next assignment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=</a:t>
            </a:r>
            <a:endParaRPr lang="en-US" dirty="0" smtClean="0"/>
          </a:p>
          <a:p>
            <a:r>
              <a:rPr lang="en-US" dirty="0" smtClean="0"/>
              <a:t>2) The </a:t>
            </a:r>
            <a:r>
              <a:rPr lang="en-US" dirty="0" smtClean="0"/>
              <a:t>poster outside the box office says that the musical </a:t>
            </a:r>
            <a:r>
              <a:rPr lang="en-US" u="sng" dirty="0" smtClean="0"/>
              <a:t>Rent</a:t>
            </a:r>
            <a:r>
              <a:rPr lang="en-US" dirty="0" smtClean="0"/>
              <a:t> will </a:t>
            </a:r>
            <a:r>
              <a:rPr lang="en-US" dirty="0" smtClean="0"/>
              <a:t>begin at 7:00 P.M. in the Rialto Theater next Saturday.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is a </a:t>
            </a:r>
            <a:r>
              <a:rPr lang="en-US" b="1" dirty="0" smtClean="0"/>
              <a:t>literary letter</a:t>
            </a:r>
            <a:r>
              <a:rPr lang="en-US" dirty="0" smtClean="0"/>
              <a:t>? </a:t>
            </a:r>
            <a:r>
              <a:rPr lang="en-US" dirty="0" smtClean="0"/>
              <a:t>(Define in your notes.)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  <a:p>
            <a:r>
              <a:rPr lang="en-US" dirty="0" smtClean="0"/>
              <a:t>Read </a:t>
            </a:r>
            <a:r>
              <a:rPr lang="en-US" dirty="0" smtClean="0"/>
              <a:t>bios of Phillis Wheatley and Abigail Adams pg. 288 (in textbook). 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Pg</a:t>
            </a:r>
            <a:r>
              <a:rPr lang="en-US" dirty="0" smtClean="0"/>
              <a:t>. 282 Building Background..(in textbook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Pg</a:t>
            </a:r>
            <a:r>
              <a:rPr lang="en-US" dirty="0" smtClean="0"/>
              <a:t>. 283 Read &amp; discuss “Letter to Reverend Samson Occom” and “Letter to John Adams” (in textbook). 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163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Thursday, 11/07</vt:lpstr>
      <vt:lpstr>Upcoming dates:</vt:lpstr>
      <vt:lpstr>Bell Ringer: Thursday, 11/07</vt:lpstr>
      <vt:lpstr>Corrected: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11/07</dc:title>
  <dc:creator>fcboe</dc:creator>
  <cp:lastModifiedBy>fcboe</cp:lastModifiedBy>
  <cp:revision>9</cp:revision>
  <dcterms:created xsi:type="dcterms:W3CDTF">2013-11-07T13:27:50Z</dcterms:created>
  <dcterms:modified xsi:type="dcterms:W3CDTF">2013-11-07T15:34:01Z</dcterms:modified>
</cp:coreProperties>
</file>