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D00474-EF03-4E3B-9F3F-B65A6EDC79E4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7AD803-E65A-42D1-99EF-0ABA6A5F5BD7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D00474-EF03-4E3B-9F3F-B65A6EDC79E4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7AD803-E65A-42D1-99EF-0ABA6A5F5B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D00474-EF03-4E3B-9F3F-B65A6EDC79E4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7AD803-E65A-42D1-99EF-0ABA6A5F5B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D00474-EF03-4E3B-9F3F-B65A6EDC79E4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7AD803-E65A-42D1-99EF-0ABA6A5F5B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D00474-EF03-4E3B-9F3F-B65A6EDC79E4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7AD803-E65A-42D1-99EF-0ABA6A5F5BD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D00474-EF03-4E3B-9F3F-B65A6EDC79E4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7AD803-E65A-42D1-99EF-0ABA6A5F5B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D00474-EF03-4E3B-9F3F-B65A6EDC79E4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7AD803-E65A-42D1-99EF-0ABA6A5F5BD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D00474-EF03-4E3B-9F3F-B65A6EDC79E4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7AD803-E65A-42D1-99EF-0ABA6A5F5B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D00474-EF03-4E3B-9F3F-B65A6EDC79E4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7AD803-E65A-42D1-99EF-0ABA6A5F5B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D00474-EF03-4E3B-9F3F-B65A6EDC79E4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7AD803-E65A-42D1-99EF-0ABA6A5F5B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9DD00474-EF03-4E3B-9F3F-B65A6EDC79E4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CB7AD803-E65A-42D1-99EF-0ABA6A5F5B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DD00474-EF03-4E3B-9F3F-B65A6EDC79E4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CB7AD803-E65A-42D1-99EF-0ABA6A5F5BD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hforhumanrights.org/what-are-human-rights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wHS</a:t>
            </a:r>
            <a:r>
              <a:rPr lang="en-US" dirty="0" smtClean="0"/>
              <a:t>: American literature &amp; composition 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Tuesday, 11/12/13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Ringer: Tuesday, 11/12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president clinton of the united states </a:t>
            </a:r>
            <a:r>
              <a:rPr lang="en-US" sz="3600" dirty="0" smtClean="0"/>
              <a:t>together </a:t>
            </a:r>
            <a:r>
              <a:rPr lang="en-US" sz="3600" dirty="0" smtClean="0"/>
              <a:t>with the leaders of several south </a:t>
            </a:r>
            <a:r>
              <a:rPr lang="en-US" sz="3600" dirty="0" smtClean="0"/>
              <a:t>america country’s </a:t>
            </a:r>
            <a:r>
              <a:rPr lang="en-US" sz="3600" dirty="0" smtClean="0"/>
              <a:t>have agreed to new </a:t>
            </a:r>
            <a:r>
              <a:rPr lang="en-US" sz="3600" dirty="0" smtClean="0"/>
              <a:t>meetings </a:t>
            </a:r>
            <a:r>
              <a:rPr lang="en-US" sz="3600" dirty="0" smtClean="0"/>
              <a:t>on </a:t>
            </a:r>
            <a:r>
              <a:rPr lang="en-US" sz="3600" dirty="0" smtClean="0"/>
              <a:t>Economic Development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President Clinton of the United States, together </a:t>
            </a:r>
            <a:r>
              <a:rPr lang="en-US" dirty="0" smtClean="0"/>
              <a:t> with </a:t>
            </a:r>
            <a:r>
              <a:rPr lang="en-US" dirty="0" smtClean="0"/>
              <a:t>the leaders of several South American </a:t>
            </a:r>
            <a:r>
              <a:rPr lang="en-US" dirty="0" smtClean="0"/>
              <a:t>countries</a:t>
            </a:r>
            <a:r>
              <a:rPr lang="en-US" dirty="0" smtClean="0"/>
              <a:t>, has agreed to new meetings on </a:t>
            </a:r>
            <a:r>
              <a:rPr lang="en-US" dirty="0" smtClean="0"/>
              <a:t>economic </a:t>
            </a:r>
            <a:r>
              <a:rPr lang="en-US" dirty="0" smtClean="0"/>
              <a:t>development.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Why were slave narratives so important to the antislavery moment?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Finish reading excerpt from </a:t>
            </a:r>
            <a:r>
              <a:rPr lang="en-US" dirty="0" smtClean="0"/>
              <a:t>excerpt from </a:t>
            </a:r>
            <a:r>
              <a:rPr lang="en-US" i="1" dirty="0" smtClean="0"/>
              <a:t>The Interesting Narrative of the Life of Olaudah Equino </a:t>
            </a:r>
            <a:r>
              <a:rPr lang="en-US" i="1" dirty="0" smtClean="0"/>
              <a:t> </a:t>
            </a:r>
            <a:r>
              <a:rPr lang="en-US" dirty="0" smtClean="0"/>
              <a:t>pg. 95</a:t>
            </a:r>
            <a:endParaRPr lang="en-US" i="1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Pg</a:t>
            </a:r>
            <a:r>
              <a:rPr lang="en-US" dirty="0" smtClean="0"/>
              <a:t>. 98:Answer questions:  1 (Comprehension check  questions), 3, 5, and 8, and file in your notes!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are human rights? </a:t>
            </a:r>
          </a:p>
          <a:p>
            <a:r>
              <a:rPr lang="en-US" u="sng" dirty="0" smtClean="0">
                <a:hlinkClick r:id="rId2"/>
              </a:rPr>
              <a:t>http://</a:t>
            </a:r>
            <a:r>
              <a:rPr lang="en-US" u="sng" dirty="0" smtClean="0">
                <a:hlinkClick r:id="rId2"/>
              </a:rPr>
              <a:t>www.youthforhumanrights.org/what-are-human-rights.html</a:t>
            </a:r>
            <a:endParaRPr lang="en-US" u="sng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Discuss universal human rights. </a:t>
            </a:r>
          </a:p>
          <a:p>
            <a:r>
              <a:rPr lang="en-US" dirty="0" smtClean="0"/>
              <a:t>*</a:t>
            </a:r>
            <a:r>
              <a:rPr lang="en-US" i="1" dirty="0" smtClean="0"/>
              <a:t>Know at least five of them! </a:t>
            </a:r>
          </a:p>
          <a:p>
            <a:pPr>
              <a:buNone/>
            </a:pPr>
            <a:endParaRPr lang="en-US" i="1" dirty="0" smtClean="0"/>
          </a:p>
          <a:p>
            <a:r>
              <a:rPr lang="en-US" dirty="0" smtClean="0"/>
              <a:t>Ticket Out The Door: (TOTD) Which five universal rights do you think are the most important and why?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158</TotalTime>
  <Words>169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Metro</vt:lpstr>
      <vt:lpstr>wHS: American literature &amp; composition a</vt:lpstr>
      <vt:lpstr>Bell Ringer: Tuesday, 11/12</vt:lpstr>
      <vt:lpstr>Corrected:</vt:lpstr>
      <vt:lpstr>Daily Agenda:</vt:lpstr>
      <vt:lpstr>Daily Agenda: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wHS: American literature &amp; composition a</dc:title>
  <dc:creator>fcboe</dc:creator>
  <cp:lastModifiedBy>fcboe</cp:lastModifiedBy>
  <cp:revision>11</cp:revision>
  <dcterms:created xsi:type="dcterms:W3CDTF">2013-11-12T13:02:58Z</dcterms:created>
  <dcterms:modified xsi:type="dcterms:W3CDTF">2013-11-12T15:41:45Z</dcterms:modified>
</cp:coreProperties>
</file>