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729C-075D-4F34-9107-C37B83950756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694C-3BE3-4E9A-8236-678EE4C4C3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729C-075D-4F34-9107-C37B83950756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694C-3BE3-4E9A-8236-678EE4C4C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729C-075D-4F34-9107-C37B83950756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694C-3BE3-4E9A-8236-678EE4C4C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729C-075D-4F34-9107-C37B83950756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694C-3BE3-4E9A-8236-678EE4C4C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729C-075D-4F34-9107-C37B83950756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694C-3BE3-4E9A-8236-678EE4C4C3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729C-075D-4F34-9107-C37B83950756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694C-3BE3-4E9A-8236-678EE4C4C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729C-075D-4F34-9107-C37B83950756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694C-3BE3-4E9A-8236-678EE4C4C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729C-075D-4F34-9107-C37B83950756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694C-3BE3-4E9A-8236-678EE4C4C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729C-075D-4F34-9107-C37B83950756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694C-3BE3-4E9A-8236-678EE4C4C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729C-075D-4F34-9107-C37B83950756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694C-3BE3-4E9A-8236-678EE4C4C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729C-075D-4F34-9107-C37B83950756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79694C-3BE3-4E9A-8236-678EE4C4C33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97729C-075D-4F34-9107-C37B83950756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79694C-3BE3-4E9A-8236-678EE4C4C33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9OZZ5oE0X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11/13/13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Bell Ringer: Wednesday, 11/13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Their  </a:t>
            </a:r>
            <a:r>
              <a:rPr lang="en-US" sz="4000" dirty="0" smtClean="0"/>
              <a:t>are many people in this audience who </a:t>
            </a:r>
            <a:r>
              <a:rPr lang="en-US" sz="4000" dirty="0" smtClean="0"/>
              <a:t>cant </a:t>
            </a:r>
            <a:r>
              <a:rPr lang="en-US" sz="4000" dirty="0" smtClean="0"/>
              <a:t>except the idea that the Worlds climate </a:t>
            </a:r>
            <a:r>
              <a:rPr lang="en-US" sz="4000" dirty="0" smtClean="0"/>
              <a:t>will </a:t>
            </a:r>
            <a:r>
              <a:rPr lang="en-US" sz="4000" dirty="0" smtClean="0"/>
              <a:t>continue to change if people </a:t>
            </a:r>
            <a:r>
              <a:rPr lang="en-US" sz="4000" dirty="0" smtClean="0"/>
              <a:t>dont </a:t>
            </a:r>
            <a:r>
              <a:rPr lang="en-US" sz="4000" dirty="0" smtClean="0"/>
              <a:t>act </a:t>
            </a:r>
            <a:r>
              <a:rPr lang="en-US" sz="4000" dirty="0" smtClean="0"/>
              <a:t>quick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</a:t>
            </a:r>
            <a:r>
              <a:rPr lang="en-US" sz="4000" dirty="0" smtClean="0"/>
              <a:t>Many people in this audience can’t accept </a:t>
            </a:r>
            <a:r>
              <a:rPr lang="en-US" sz="4000" dirty="0" smtClean="0"/>
              <a:t> the </a:t>
            </a:r>
            <a:r>
              <a:rPr lang="en-US" sz="4000" dirty="0" smtClean="0"/>
              <a:t>idea that the world’s climate will change </a:t>
            </a:r>
            <a:r>
              <a:rPr lang="en-US" sz="4000" dirty="0" smtClean="0"/>
              <a:t>if </a:t>
            </a:r>
            <a:r>
              <a:rPr lang="en-US" sz="4000" dirty="0" smtClean="0"/>
              <a:t>people don’t act quickly.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Who is Frederick Douglass?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Why were slave narratives so important to the antislavery </a:t>
            </a:r>
            <a:r>
              <a:rPr lang="en-US" sz="2400" dirty="0" smtClean="0"/>
              <a:t>moment (and to US history itself)? </a:t>
            </a:r>
          </a:p>
          <a:p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 smtClean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www.youtube.com/watch?v=O9OZZ5oE0XA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Begin reading Chapters 1 &amp; 2 of </a:t>
            </a:r>
            <a:r>
              <a:rPr lang="en-US" sz="2400" i="1" dirty="0" smtClean="0"/>
              <a:t>The Narrative of The Life of Frederick Douglass. </a:t>
            </a:r>
          </a:p>
          <a:p>
            <a:pPr>
              <a:buNone/>
            </a:pPr>
            <a:endParaRPr lang="en-US" sz="2400" i="1" dirty="0" smtClean="0"/>
          </a:p>
          <a:p>
            <a:r>
              <a:rPr lang="en-US" sz="2400" dirty="0" smtClean="0"/>
              <a:t>Pop quiz over revolutionary literature soon!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116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Wednesday, 11/13/13</vt:lpstr>
      <vt:lpstr>Bell Ringer: Wednesday, 11/13</vt:lpstr>
      <vt:lpstr>Corrected: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11/13/13</dc:title>
  <dc:creator>fcboe</dc:creator>
  <cp:lastModifiedBy>fcboe</cp:lastModifiedBy>
  <cp:revision>3</cp:revision>
  <dcterms:created xsi:type="dcterms:W3CDTF">2013-11-13T13:30:32Z</dcterms:created>
  <dcterms:modified xsi:type="dcterms:W3CDTF">2013-11-13T15:26:05Z</dcterms:modified>
</cp:coreProperties>
</file>