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277532A-CF51-449E-A739-A277FBB30D82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1912E6-3821-41D7-A9BE-9A6BD7F8D3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Thursday, 11/21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Bell Ringer: Thursday, 11/21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Writing response: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Mrs. Auld taught Frederick Douglass his ABC’s and some basic spelling; however, Mr. Auld soon found out about this and told her to stop immediately. Douglass writes, “. . . it was unlawful, as well as unsafe, to teach a slave to read.  . . Learning would spoil the best n-word in the world”.  </a:t>
            </a:r>
            <a:r>
              <a:rPr lang="en-US" b="1" dirty="0" smtClean="0"/>
              <a:t>Why is this true? Answer in a few sentences.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Progress reports due by tomorrow, 11/22.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 point deduction per day research papers are edited/late.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Continue reading  </a:t>
            </a:r>
            <a:r>
              <a:rPr lang="en-US" i="1" dirty="0" smtClean="0"/>
              <a:t>Narrative of the Life of Frederick Douglass </a:t>
            </a:r>
            <a:r>
              <a:rPr lang="en-US" dirty="0" smtClean="0"/>
              <a:t>today. Chaps: 8-10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Stop at the paragraph beginning with “I held my Sabbath school at the house of a free colored man. . .”.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71</TotalTime>
  <Words>151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Thursday, 11/21</vt:lpstr>
      <vt:lpstr>Bell Ringer: Thursday, 11/21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11/21</dc:title>
  <dc:creator>fcboe</dc:creator>
  <cp:lastModifiedBy>fcboe</cp:lastModifiedBy>
  <cp:revision>5</cp:revision>
  <dcterms:created xsi:type="dcterms:W3CDTF">2013-11-21T13:21:16Z</dcterms:created>
  <dcterms:modified xsi:type="dcterms:W3CDTF">2013-11-21T14:32:26Z</dcterms:modified>
</cp:coreProperties>
</file>