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FB53CC-989A-43F5-AF93-A65A9DEB449E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7410BD-DB98-4B96-B283-5439F19830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8/20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Agenda: (10-15 minutes to finish &amp; turn in </a:t>
            </a:r>
            <a:r>
              <a:rPr lang="en-US" smtClean="0"/>
              <a:t>or it’s late)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>In 3-4 solid paragraphs (6-8 sentences each), answer the following questions:</a:t>
            </a:r>
          </a:p>
          <a:p>
            <a:pPr>
              <a:buNone/>
            </a:pPr>
            <a:endParaRPr lang="en-US" sz="5100" b="1" dirty="0" smtClean="0"/>
          </a:p>
          <a:p>
            <a:pPr marL="514350" indent="-514350">
              <a:buAutoNum type="arabicPeriod"/>
            </a:pPr>
            <a:r>
              <a:rPr lang="en-US" sz="5100" b="1" dirty="0" smtClean="0"/>
              <a:t>Should the Native American mascot be changed? Why/why not? Implement 3 quotations OR paraphrases in your response. Make sure you use parenthetical documentation! Avoid using linking verbs!  </a:t>
            </a:r>
          </a:p>
          <a:p>
            <a:pPr marL="514350" indent="-514350">
              <a:buNone/>
            </a:pPr>
            <a:endParaRPr lang="en-US" sz="5100" b="1" dirty="0" smtClean="0"/>
          </a:p>
          <a:p>
            <a:pPr>
              <a:buNone/>
            </a:pPr>
            <a:r>
              <a:rPr lang="en-US" sz="5100" b="1" dirty="0" smtClean="0"/>
              <a:t>2. How can stereotyping be combated in our culture today?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36320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Take notes on “Native American Literature: Creation Myths”.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Read </a:t>
            </a:r>
            <a:r>
              <a:rPr lang="en-US" sz="2400" dirty="0" smtClean="0"/>
              <a:t>“ Historical Background: In Harmony with Nature” pp. 20-22 in textbook &amp; take notes.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Read the Iroquois myth, “The World on the Turtle’s Back” pp. 24-30, and fill in the four functions of a myth chart! 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Be prepared for </a:t>
            </a:r>
            <a:r>
              <a:rPr lang="en-US" sz="2400" b="1" dirty="0" smtClean="0"/>
              <a:t>pop quizzes </a:t>
            </a:r>
            <a:r>
              <a:rPr lang="en-US" sz="2400" dirty="0" smtClean="0"/>
              <a:t>at any point!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diagnostic/baseline writing: Wednesday &amp; Thursday (tentatively)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Sept. 25</a:t>
            </a:r>
            <a:r>
              <a:rPr lang="en-US" baseline="30000" dirty="0" smtClean="0"/>
              <a:t>th</a:t>
            </a:r>
            <a:r>
              <a:rPr lang="en-US" dirty="0" smtClean="0"/>
              <a:t> = Writing Test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179</TotalTime>
  <Words>110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Tuesday, 8/20</vt:lpstr>
      <vt:lpstr>Agenda: (10-15 minutes to finish &amp; turn in or it’s late)</vt:lpstr>
      <vt:lpstr>Agenda</vt:lpstr>
      <vt:lpstr>Upcoming Dates: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8/20</dc:title>
  <dc:creator>fcboe</dc:creator>
  <cp:lastModifiedBy>fcboe</cp:lastModifiedBy>
  <cp:revision>14</cp:revision>
  <dcterms:created xsi:type="dcterms:W3CDTF">2013-08-20T12:07:26Z</dcterms:created>
  <dcterms:modified xsi:type="dcterms:W3CDTF">2013-08-20T15:06:41Z</dcterms:modified>
</cp:coreProperties>
</file>