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F582-854D-4FC4-94A3-9A45C92025E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0411-A948-45F2-AB2F-9FDE2C1581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F582-854D-4FC4-94A3-9A45C92025E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0411-A948-45F2-AB2F-9FDE2C158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F582-854D-4FC4-94A3-9A45C92025E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0411-A948-45F2-AB2F-9FDE2C158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F582-854D-4FC4-94A3-9A45C92025E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0411-A948-45F2-AB2F-9FDE2C158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F582-854D-4FC4-94A3-9A45C92025E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D2F0411-A948-45F2-AB2F-9FDE2C1581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F582-854D-4FC4-94A3-9A45C92025E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0411-A948-45F2-AB2F-9FDE2C158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F582-854D-4FC4-94A3-9A45C92025E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0411-A948-45F2-AB2F-9FDE2C158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F582-854D-4FC4-94A3-9A45C92025E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0411-A948-45F2-AB2F-9FDE2C158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F582-854D-4FC4-94A3-9A45C92025E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0411-A948-45F2-AB2F-9FDE2C158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F582-854D-4FC4-94A3-9A45C92025E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0411-A948-45F2-AB2F-9FDE2C158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F582-854D-4FC4-94A3-9A45C92025E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0411-A948-45F2-AB2F-9FDE2C158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68F582-854D-4FC4-94A3-9A45C92025E0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2F0411-A948-45F2-AB2F-9FDE2C1581B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MmkCwisMrY" TargetMode="External"/><Relationship Id="rId2" Type="http://schemas.openxmlformats.org/officeDocument/2006/relationships/hyperlink" Target="http://www.youtube.com/watch?v=fMICWXmGTf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8/27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Tuesday, 8/27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1396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1) </a:t>
            </a:r>
            <a:r>
              <a:rPr lang="en-US" sz="3200" b="1" dirty="0" smtClean="0"/>
              <a:t>it says here on the bottle label that the baddest reaction to </a:t>
            </a:r>
            <a:r>
              <a:rPr lang="en-US" sz="3200" b="1" dirty="0" smtClean="0"/>
              <a:t>this here </a:t>
            </a:r>
            <a:r>
              <a:rPr lang="en-US" sz="3200" b="1" dirty="0" smtClean="0"/>
              <a:t>medicine would be drowsiness so your </a:t>
            </a:r>
            <a:r>
              <a:rPr lang="en-US" sz="3200" b="1" dirty="0" smtClean="0"/>
              <a:t>alright</a:t>
            </a:r>
          </a:p>
          <a:p>
            <a:pPr>
              <a:buNone/>
            </a:pPr>
            <a:endParaRPr lang="en-US" sz="3200" b="1" dirty="0" smtClean="0"/>
          </a:p>
          <a:p>
            <a:r>
              <a:rPr lang="en-US" sz="3200" b="1" dirty="0" smtClean="0"/>
              <a:t>2) at </a:t>
            </a:r>
            <a:r>
              <a:rPr lang="en-US" sz="3200" b="1" dirty="0" smtClean="0"/>
              <a:t>the beginning of class </a:t>
            </a:r>
            <a:r>
              <a:rPr lang="en-US" sz="3200" b="1" dirty="0" smtClean="0"/>
              <a:t>ms kenney </a:t>
            </a:r>
            <a:r>
              <a:rPr lang="en-US" sz="3200" b="1" dirty="0" smtClean="0"/>
              <a:t>took attendance </a:t>
            </a:r>
            <a:r>
              <a:rPr lang="en-US" sz="3200" b="1" dirty="0" smtClean="0"/>
              <a:t>assigns new </a:t>
            </a:r>
            <a:r>
              <a:rPr lang="en-US" sz="3200" b="1" dirty="0" smtClean="0"/>
              <a:t>work and homework was checked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1) </a:t>
            </a:r>
            <a:r>
              <a:rPr lang="en-US" b="1" dirty="0" smtClean="0"/>
              <a:t>The bottle label says that the worst reaction to this </a:t>
            </a:r>
            <a:r>
              <a:rPr lang="en-US" b="1" dirty="0" smtClean="0"/>
              <a:t>medicine would </a:t>
            </a:r>
            <a:r>
              <a:rPr lang="en-US" b="1" dirty="0" smtClean="0"/>
              <a:t>be drowsiness, so you’re all right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2) At </a:t>
            </a:r>
            <a:r>
              <a:rPr lang="en-US" b="1" dirty="0" smtClean="0"/>
              <a:t>the beginning of class, Ms. Kenney took </a:t>
            </a:r>
            <a:r>
              <a:rPr lang="en-US" b="1" dirty="0" smtClean="0"/>
              <a:t>attendance, assigned </a:t>
            </a:r>
            <a:r>
              <a:rPr lang="en-US" b="1" dirty="0" smtClean="0"/>
              <a:t>new work</a:t>
            </a:r>
            <a:r>
              <a:rPr lang="en-US" b="1" dirty="0" smtClean="0"/>
              <a:t>, </a:t>
            </a:r>
            <a:r>
              <a:rPr lang="en-US" b="1" dirty="0" smtClean="0"/>
              <a:t>and checked the </a:t>
            </a:r>
            <a:r>
              <a:rPr lang="en-US" b="1" dirty="0" smtClean="0"/>
              <a:t>homework.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Tricky trickster.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What is a trickster?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trickster?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a </a:t>
            </a:r>
            <a:r>
              <a:rPr lang="en-US" sz="3200" b="1" dirty="0" smtClean="0"/>
              <a:t>cunning or deceptive character appearing in various forms in the folklore of many </a:t>
            </a:r>
            <a:r>
              <a:rPr lang="en-US" sz="3200" b="1" dirty="0" smtClean="0"/>
              <a:t>cultures</a:t>
            </a:r>
          </a:p>
          <a:p>
            <a:pPr>
              <a:buNone/>
            </a:pPr>
            <a:r>
              <a:rPr lang="en-US" sz="3200" b="1" dirty="0" smtClean="0"/>
              <a:t> </a:t>
            </a:r>
          </a:p>
          <a:p>
            <a:r>
              <a:rPr lang="en-US" sz="3200" b="1" dirty="0" smtClean="0"/>
              <a:t>a deceiver; cheat; fraud. </a:t>
            </a:r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  <a:p>
            <a:r>
              <a:rPr lang="en-US" sz="3200" b="1" dirty="0" smtClean="0"/>
              <a:t>a </a:t>
            </a:r>
            <a:r>
              <a:rPr lang="en-US" sz="3200" b="1" dirty="0" smtClean="0"/>
              <a:t>person who </a:t>
            </a:r>
            <a:r>
              <a:rPr lang="en-US" sz="3200" b="1" dirty="0" smtClean="0"/>
              <a:t>plays tricks. </a:t>
            </a:r>
            <a:endParaRPr lang="en-US" sz="3200" b="1" dirty="0" smtClean="0"/>
          </a:p>
          <a:p>
            <a:pPr>
              <a:buNone/>
            </a:pP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your “description of rites”!</a:t>
            </a:r>
          </a:p>
          <a:p>
            <a:r>
              <a:rPr lang="en-US" dirty="0" smtClean="0"/>
              <a:t>Take notes on “trickster tales”. </a:t>
            </a:r>
          </a:p>
          <a:p>
            <a:r>
              <a:rPr lang="en-US" u="sng" dirty="0" smtClean="0">
                <a:hlinkClick r:id="rId2"/>
              </a:rPr>
              <a:t>http://www.youtube.com/watch?v=fMICWXmGTfY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u="sng" dirty="0" smtClean="0">
                <a:hlinkClick r:id="rId3"/>
              </a:rPr>
              <a:t>http://www.youtube.com/watch?v=cMmkCwisMrY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Watch “Coyote’s Eyes”. . 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Read </a:t>
            </a:r>
            <a:r>
              <a:rPr lang="en-US" sz="3600" dirty="0" smtClean="0"/>
              <a:t>and discuss two trickster tales, “The Coyote and the Buffalo” pp. 40-42 and “The Fox and Coyote and Whale” pp. 43-45. </a:t>
            </a:r>
            <a:endParaRPr lang="en-US" sz="3600" dirty="0" smtClean="0"/>
          </a:p>
          <a:p>
            <a:r>
              <a:rPr lang="en-US" sz="3600" i="1" dirty="0" smtClean="0"/>
              <a:t>Note: We did not get to “The Fox and Coyote” today. 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 for each “trickster tale”.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Name of the Trickster </a:t>
            </a:r>
          </a:p>
          <a:p>
            <a:r>
              <a:rPr lang="en-US" b="1" dirty="0" smtClean="0"/>
              <a:t>2. Culture of Origin </a:t>
            </a:r>
          </a:p>
          <a:p>
            <a:r>
              <a:rPr lang="en-US" b="1" dirty="0" smtClean="0"/>
              <a:t>3.What the trickster wants. . . </a:t>
            </a:r>
          </a:p>
          <a:p>
            <a:r>
              <a:rPr lang="en-US" b="1" dirty="0" smtClean="0"/>
              <a:t>4.Why the trickster is playing the trick. </a:t>
            </a:r>
          </a:p>
          <a:p>
            <a:r>
              <a:rPr lang="en-US" b="1" dirty="0" smtClean="0"/>
              <a:t>5.The Trick </a:t>
            </a:r>
          </a:p>
          <a:p>
            <a:r>
              <a:rPr lang="en-US" b="1" dirty="0" smtClean="0"/>
              <a:t>6.Highlights of the plot </a:t>
            </a:r>
          </a:p>
          <a:p>
            <a:r>
              <a:rPr lang="en-US" b="1" dirty="0" smtClean="0"/>
              <a:t>7.Who is being tricked? </a:t>
            </a:r>
          </a:p>
          <a:p>
            <a:r>
              <a:rPr lang="en-US" b="1" dirty="0" smtClean="0"/>
              <a:t>8.Explain the outcome (what was gained or </a:t>
            </a:r>
            <a:r>
              <a:rPr lang="en-US" b="1" dirty="0" smtClean="0"/>
              <a:t>learned)?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155</TotalTime>
  <Words>282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Tuesday, 8/27</vt:lpstr>
      <vt:lpstr>Bell Ringer: Tuesday, 8/27</vt:lpstr>
      <vt:lpstr>Corrected Version:</vt:lpstr>
      <vt:lpstr>Tricky trickster. . . </vt:lpstr>
      <vt:lpstr>What is a trickster?</vt:lpstr>
      <vt:lpstr>Daily Agenda:</vt:lpstr>
      <vt:lpstr>Daily Agenda: </vt:lpstr>
      <vt:lpstr>Answer for each “trickster tale”.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8/27</dc:title>
  <dc:creator>fcboe</dc:creator>
  <cp:lastModifiedBy>fcboe</cp:lastModifiedBy>
  <cp:revision>15</cp:revision>
  <dcterms:created xsi:type="dcterms:W3CDTF">2013-08-27T12:00:30Z</dcterms:created>
  <dcterms:modified xsi:type="dcterms:W3CDTF">2013-08-27T14:35:32Z</dcterms:modified>
</cp:coreProperties>
</file>