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8555-B3BF-4DD3-AC20-66ECB10A950D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91CC77-C62E-449E-91EA-87212E7A54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8555-B3BF-4DD3-AC20-66ECB10A950D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CC77-C62E-449E-91EA-87212E7A54F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491CC77-C62E-449E-91EA-87212E7A54F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8555-B3BF-4DD3-AC20-66ECB10A950D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8555-B3BF-4DD3-AC20-66ECB10A950D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491CC77-C62E-449E-91EA-87212E7A54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8555-B3BF-4DD3-AC20-66ECB10A950D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91CC77-C62E-449E-91EA-87212E7A54F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A9E8555-B3BF-4DD3-AC20-66ECB10A950D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CC77-C62E-449E-91EA-87212E7A54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8555-B3BF-4DD3-AC20-66ECB10A950D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491CC77-C62E-449E-91EA-87212E7A54F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8555-B3BF-4DD3-AC20-66ECB10A950D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491CC77-C62E-449E-91EA-87212E7A5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8555-B3BF-4DD3-AC20-66ECB10A950D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91CC77-C62E-449E-91EA-87212E7A5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91CC77-C62E-449E-91EA-87212E7A54F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8555-B3BF-4DD3-AC20-66ECB10A950D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491CC77-C62E-449E-91EA-87212E7A54F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A9E8555-B3BF-4DD3-AC20-66ECB10A950D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A9E8555-B3BF-4DD3-AC20-66ECB10A950D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91CC77-C62E-449E-91EA-87212E7A54F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WHS: American literature &amp; composition 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Wednesday, 8/28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Wednesday, 8/28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600200"/>
            <a:ext cx="8229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arenR"/>
            </a:pPr>
            <a:r>
              <a:rPr lang="en-US" sz="3200" dirty="0" smtClean="0"/>
              <a:t>veronica </a:t>
            </a:r>
            <a:r>
              <a:rPr lang="en-US" sz="3200" dirty="0"/>
              <a:t>a brilliant student will probably get a higher </a:t>
            </a:r>
            <a:r>
              <a:rPr lang="en-US" sz="3200" dirty="0" smtClean="0"/>
              <a:t>grade then </a:t>
            </a:r>
            <a:r>
              <a:rPr lang="en-US" sz="3200" dirty="0"/>
              <a:t>i will naomi </a:t>
            </a:r>
            <a:r>
              <a:rPr lang="en-US" sz="3200" dirty="0" smtClean="0"/>
              <a:t>remarked</a:t>
            </a:r>
          </a:p>
          <a:p>
            <a:pPr marL="514350" indent="-514350"/>
            <a:endParaRPr lang="en-US" sz="3200" dirty="0" smtClean="0"/>
          </a:p>
          <a:p>
            <a:pPr marL="514350" indent="-514350"/>
            <a:r>
              <a:rPr lang="en-US" sz="3200" dirty="0" smtClean="0"/>
              <a:t>2) </a:t>
            </a:r>
            <a:r>
              <a:rPr lang="en-US" sz="3200" dirty="0"/>
              <a:t>during world war ii rationing was commonplace but </a:t>
            </a:r>
            <a:r>
              <a:rPr lang="en-US" sz="3200" dirty="0" smtClean="0"/>
              <a:t>rationing did </a:t>
            </a:r>
            <a:r>
              <a:rPr lang="en-US" sz="3200" dirty="0"/>
              <a:t>not effect most people in the United States not seriously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 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1) “Veronica</a:t>
            </a:r>
            <a:r>
              <a:rPr lang="en-US" dirty="0" smtClean="0"/>
              <a:t>, a brilliant student</a:t>
            </a:r>
            <a:r>
              <a:rPr lang="en-US" dirty="0" smtClean="0"/>
              <a:t>, </a:t>
            </a:r>
            <a:r>
              <a:rPr lang="en-US" dirty="0" smtClean="0"/>
              <a:t>will probably get a higher </a:t>
            </a:r>
            <a:r>
              <a:rPr lang="en-US" dirty="0" smtClean="0"/>
              <a:t>grade than </a:t>
            </a:r>
            <a:r>
              <a:rPr lang="en-US" dirty="0" smtClean="0"/>
              <a:t>I</a:t>
            </a:r>
            <a:r>
              <a:rPr lang="en-US" dirty="0" smtClean="0"/>
              <a:t>,” </a:t>
            </a:r>
            <a:r>
              <a:rPr lang="en-US" dirty="0" smtClean="0"/>
              <a:t>Naomi remarked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2) During </a:t>
            </a:r>
            <a:r>
              <a:rPr lang="en-US" dirty="0" smtClean="0"/>
              <a:t>World War II, rationing was commonplace but did </a:t>
            </a:r>
            <a:r>
              <a:rPr lang="en-US" dirty="0" smtClean="0"/>
              <a:t>not seriously </a:t>
            </a:r>
            <a:r>
              <a:rPr lang="en-US" dirty="0" smtClean="0"/>
              <a:t>affect most people in the United States.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Finish reading </a:t>
            </a:r>
            <a:r>
              <a:rPr lang="en-US" sz="2800" dirty="0" smtClean="0"/>
              <a:t>and discussing </a:t>
            </a:r>
            <a:r>
              <a:rPr lang="en-US" sz="2800" dirty="0" smtClean="0"/>
              <a:t>two trickster tales, “The Coyote and the Buffalo” pp. 40-42 and “The Fox and Coyote and Whale” pp. 43-45. 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Answer corresponding questions </a:t>
            </a:r>
            <a:r>
              <a:rPr lang="en-US" sz="2800" i="1" dirty="0" smtClean="0"/>
              <a:t> </a:t>
            </a:r>
            <a:r>
              <a:rPr lang="en-US" sz="2800" i="1" dirty="0" smtClean="0"/>
              <a:t>for each tale</a:t>
            </a:r>
            <a:r>
              <a:rPr lang="en-US" sz="2800" dirty="0" smtClean="0"/>
              <a:t>. These are due before you leave!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dirty="0" smtClean="0"/>
              <a:t>Issue textbooks; don’t lose these! They’re a lot of $$$!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Answer the following questions for each trickster tale.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1. Name of the Trickster </a:t>
            </a:r>
          </a:p>
          <a:p>
            <a:pPr>
              <a:buNone/>
            </a:pPr>
            <a:r>
              <a:rPr lang="en-US" b="1" dirty="0" smtClean="0"/>
              <a:t>2. Culture of Origin </a:t>
            </a:r>
          </a:p>
          <a:p>
            <a:pPr>
              <a:buNone/>
            </a:pPr>
            <a:r>
              <a:rPr lang="en-US" b="1" dirty="0" smtClean="0"/>
              <a:t>3.What the trickster wants. . . </a:t>
            </a:r>
          </a:p>
          <a:p>
            <a:pPr>
              <a:buNone/>
            </a:pPr>
            <a:r>
              <a:rPr lang="en-US" b="1" dirty="0" smtClean="0"/>
              <a:t>4.Why the trickster is playing the trick. </a:t>
            </a:r>
          </a:p>
          <a:p>
            <a:pPr>
              <a:buNone/>
            </a:pPr>
            <a:r>
              <a:rPr lang="en-US" b="1" dirty="0" smtClean="0"/>
              <a:t>5.The Trick </a:t>
            </a:r>
          </a:p>
          <a:p>
            <a:pPr>
              <a:buNone/>
            </a:pPr>
            <a:r>
              <a:rPr lang="en-US" b="1" dirty="0" smtClean="0"/>
              <a:t>6.Highlights of the plot </a:t>
            </a:r>
          </a:p>
          <a:p>
            <a:pPr>
              <a:buNone/>
            </a:pPr>
            <a:r>
              <a:rPr lang="en-US" b="1" dirty="0" smtClean="0"/>
              <a:t>7.Who is being tricked? </a:t>
            </a:r>
          </a:p>
          <a:p>
            <a:pPr>
              <a:buNone/>
            </a:pPr>
            <a:r>
              <a:rPr lang="en-US" b="1" dirty="0" smtClean="0"/>
              <a:t>8.Explain the outcome (what was gained or learned)?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HOMEWORK:</a:t>
            </a:r>
          </a:p>
          <a:p>
            <a:pPr>
              <a:buNone/>
            </a:pPr>
            <a:r>
              <a:rPr lang="en-US" dirty="0" smtClean="0"/>
              <a:t>Independent </a:t>
            </a:r>
            <a:r>
              <a:rPr lang="en-US" dirty="0" smtClean="0"/>
              <a:t>reading:  </a:t>
            </a:r>
            <a:r>
              <a:rPr lang="en-US" dirty="0" smtClean="0"/>
              <a:t>Read </a:t>
            </a:r>
            <a:r>
              <a:rPr lang="en-US" dirty="0" smtClean="0"/>
              <a:t>and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/>
              <a:t>highlight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/>
              <a:t>“</a:t>
            </a:r>
            <a:r>
              <a:rPr lang="en-US" dirty="0" smtClean="0"/>
              <a:t>Cultural Imperialism</a:t>
            </a:r>
            <a:r>
              <a:rPr lang="en-US" dirty="0" smtClean="0"/>
              <a:t>: </a:t>
            </a:r>
            <a:r>
              <a:rPr lang="en-US" dirty="0" smtClean="0"/>
              <a:t>An American </a:t>
            </a:r>
            <a:r>
              <a:rPr lang="en-US" dirty="0" smtClean="0"/>
              <a:t>Tradition” by Julia Galeota.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Highlight: </a:t>
            </a:r>
            <a:r>
              <a:rPr lang="en-US" dirty="0" smtClean="0"/>
              <a:t>words you don’t know, passages that are </a:t>
            </a:r>
            <a:r>
              <a:rPr lang="en-US" dirty="0" smtClean="0"/>
              <a:t>meaningful, and </a:t>
            </a:r>
            <a:r>
              <a:rPr lang="en-US" dirty="0" smtClean="0"/>
              <a:t>passages you don’t understand.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Make a list of words you don’t know, and look up the definitions as you go along! (You can define them as you go or create a chart on a separate sheet of paper.)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1369</TotalTime>
  <Words>294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Wednesday, 8/28</vt:lpstr>
      <vt:lpstr>Bell Ringer: Wednesday, 8/28</vt:lpstr>
      <vt:lpstr>Corrected Versions</vt:lpstr>
      <vt:lpstr>Daily Agenda: </vt:lpstr>
      <vt:lpstr>Answer the following questions for each trickster tale. 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8/28</dc:title>
  <dc:creator>fcboe</dc:creator>
  <cp:lastModifiedBy>fcboe</cp:lastModifiedBy>
  <cp:revision>14</cp:revision>
  <dcterms:created xsi:type="dcterms:W3CDTF">2013-08-27T14:53:19Z</dcterms:created>
  <dcterms:modified xsi:type="dcterms:W3CDTF">2013-08-28T13:43:05Z</dcterms:modified>
</cp:coreProperties>
</file>