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D1DB4F-059A-4D29-9C7F-2956B0A5A142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08E23D-6438-4300-A557-8F1D8422DE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8/30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/>
              <a:t>oh were required to read macbeth one of </a:t>
            </a:r>
            <a:r>
              <a:rPr lang="en-US" dirty="0" smtClean="0"/>
              <a:t>shakespeares most famous </a:t>
            </a:r>
            <a:r>
              <a:rPr lang="en-US" dirty="0" smtClean="0"/>
              <a:t>plays if we take this </a:t>
            </a:r>
            <a:r>
              <a:rPr lang="en-US" dirty="0" smtClean="0"/>
              <a:t>course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smtClean="0"/>
              <a:t>if your going shopping for cloths i hope the children if </a:t>
            </a:r>
            <a:r>
              <a:rPr lang="en-US" dirty="0" smtClean="0"/>
              <a:t>they wish </a:t>
            </a:r>
            <a:r>
              <a:rPr lang="en-US" dirty="0" smtClean="0"/>
              <a:t>can come with me to main street to watch the </a:t>
            </a:r>
            <a:r>
              <a:rPr lang="en-US" dirty="0" smtClean="0"/>
              <a:t>thanksgiving day </a:t>
            </a:r>
            <a:r>
              <a:rPr lang="en-US" dirty="0" smtClean="0"/>
              <a:t>parade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8/30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/>
              <a:t>Oh, we’re required to read Macbeth, one of Shakespeare’s </a:t>
            </a:r>
            <a:r>
              <a:rPr lang="en-US" dirty="0" smtClean="0"/>
              <a:t>most famous </a:t>
            </a:r>
            <a:r>
              <a:rPr lang="en-US" dirty="0" smtClean="0"/>
              <a:t>plays,6 if we take this course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2) If </a:t>
            </a:r>
            <a:r>
              <a:rPr lang="en-US" dirty="0" smtClean="0"/>
              <a:t>you’re going shopping for clothes, I hope the children, if </a:t>
            </a:r>
            <a:r>
              <a:rPr lang="en-US" dirty="0" smtClean="0"/>
              <a:t>they wish</a:t>
            </a:r>
            <a:r>
              <a:rPr lang="en-US" dirty="0" smtClean="0"/>
              <a:t>, can come with me to Main Street to watch </a:t>
            </a:r>
            <a:r>
              <a:rPr lang="en-US" dirty="0" smtClean="0"/>
              <a:t>the Thanksgiving </a:t>
            </a:r>
            <a:r>
              <a:rPr lang="en-US" dirty="0" smtClean="0"/>
              <a:t>Day parade.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Webquests due by beginning of class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Distribute ID’s.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background notes on the Puritans.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background for “Of Plymouth Plantation” and </a:t>
            </a:r>
            <a:r>
              <a:rPr lang="en-US" dirty="0" smtClean="0"/>
              <a:t>read account.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what a “</a:t>
            </a:r>
            <a:r>
              <a:rPr lang="en-US" b="1" dirty="0" smtClean="0"/>
              <a:t>primary document</a:t>
            </a:r>
            <a:r>
              <a:rPr lang="en-US" dirty="0" smtClean="0"/>
              <a:t>” is and know that “Of Plymouth Plantation” is </a:t>
            </a:r>
            <a:r>
              <a:rPr lang="en-US" dirty="0" smtClean="0"/>
              <a:t>an example of one.</a:t>
            </a:r>
          </a:p>
          <a:p>
            <a:endParaRPr lang="en-US" dirty="0" smtClean="0"/>
          </a:p>
          <a:p>
            <a:r>
              <a:rPr lang="en-US" dirty="0" smtClean="0"/>
              <a:t>Define “</a:t>
            </a:r>
            <a:r>
              <a:rPr lang="en-US" b="1" dirty="0" smtClean="0"/>
              <a:t>denotation</a:t>
            </a:r>
            <a:r>
              <a:rPr lang="en-US" dirty="0" smtClean="0"/>
              <a:t>” and “</a:t>
            </a:r>
            <a:r>
              <a:rPr lang="en-US" b="1" dirty="0" smtClean="0"/>
              <a:t>connotation</a:t>
            </a:r>
            <a:r>
              <a:rPr lang="en-US" dirty="0" smtClean="0"/>
              <a:t>” in your notes, and know the difference!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1) How </a:t>
            </a:r>
            <a:r>
              <a:rPr lang="en-US" dirty="0" smtClean="0"/>
              <a:t>did the Pilgrims view of the landscape of Cape Cod when they first arrived</a:t>
            </a:r>
            <a:r>
              <a:rPr lang="en-US" dirty="0" smtClean="0"/>
              <a:t>?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2) What </a:t>
            </a:r>
            <a:r>
              <a:rPr lang="en-US" dirty="0" smtClean="0"/>
              <a:t>kind of weather did the Pilgrims face after they landed</a:t>
            </a:r>
            <a:r>
              <a:rPr lang="en-US" dirty="0" smtClean="0"/>
              <a:t>?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3) How </a:t>
            </a:r>
            <a:r>
              <a:rPr lang="en-US" dirty="0" smtClean="0"/>
              <a:t>did the Native Americans help the Pilgrims survive?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4) On </a:t>
            </a:r>
            <a:r>
              <a:rPr lang="en-US" dirty="0" smtClean="0"/>
              <a:t>the basis of these excerpts, what conclusions can you draw about the Pilgrims’ way of looking at the world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 smtClean="0"/>
              <a:t>attitude toward nature</a:t>
            </a:r>
          </a:p>
          <a:p>
            <a:r>
              <a:rPr lang="en-US" dirty="0" smtClean="0"/>
              <a:t>their </a:t>
            </a:r>
            <a:r>
              <a:rPr lang="en-US" dirty="0" smtClean="0"/>
              <a:t>attitude towards God</a:t>
            </a:r>
          </a:p>
          <a:p>
            <a:r>
              <a:rPr lang="en-US" dirty="0" smtClean="0"/>
              <a:t>their </a:t>
            </a:r>
            <a:r>
              <a:rPr lang="en-US" dirty="0" smtClean="0"/>
              <a:t>attitude toward Native </a:t>
            </a:r>
            <a:r>
              <a:rPr lang="en-US" dirty="0" smtClean="0"/>
              <a:t>Americans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5) Do you think the treaty between the Wampanoag and the Pilgrims was fair? Why or why not? Support your answers with proof.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Questions </a:t>
            </a:r>
            <a:r>
              <a:rPr lang="en-US" sz="2000" dirty="0" smtClean="0"/>
              <a:t>for “Of Plymouth Plantation”: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306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Friday, 8/30</vt:lpstr>
      <vt:lpstr>Bell Ringer: Friday, 8/30</vt:lpstr>
      <vt:lpstr>Corrected Versions:</vt:lpstr>
      <vt:lpstr>Daily Agenda:</vt:lpstr>
      <vt:lpstr>Daily Agenda:</vt:lpstr>
      <vt:lpstr> Questions for “Of Plymouth Plantation”: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8/30</dc:title>
  <dc:creator>fcboe</dc:creator>
  <cp:lastModifiedBy>fcboe</cp:lastModifiedBy>
  <cp:revision>12</cp:revision>
  <dcterms:created xsi:type="dcterms:W3CDTF">2013-08-30T12:09:33Z</dcterms:created>
  <dcterms:modified xsi:type="dcterms:W3CDTF">2013-08-30T14:54:35Z</dcterms:modified>
</cp:coreProperties>
</file>