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11" y="1334226"/>
            <a:ext cx="7314320" cy="4116299"/>
            <a:chOff x="-11" y="1378676"/>
            <a:chExt cx="7314320" cy="4116299"/>
          </a:xfrm>
        </p:grpSpPr>
        <p:sp>
          <p:nvSpPr>
            <p:cNvPr id="61" name="Shape 61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Shape 66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67" name="Shape 67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6245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48200" y="1704684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1800"/>
            </a:lvl1pPr>
            <a:lvl2pPr rtl="0">
              <a:buNone/>
              <a:defRPr sz="1800"/>
            </a:lvl2pPr>
            <a:lvl3pPr rtl="0">
              <a:buNone/>
              <a:defRPr sz="18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74" name="Shape 74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75" name="Shape 75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Shape 79"/>
          <p:cNvGrpSpPr/>
          <p:nvPr/>
        </p:nvGrpSpPr>
        <p:grpSpPr>
          <a:xfrm>
            <a:off x="-13" y="-12188"/>
            <a:ext cx="8005727" cy="1612601"/>
            <a:chOff x="-13" y="-12187"/>
            <a:chExt cx="8005727" cy="1161900"/>
          </a:xfrm>
        </p:grpSpPr>
        <p:sp>
          <p:nvSpPr>
            <p:cNvPr id="80" name="Shape 80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>
            <a:off x="8964665" y="6165014"/>
            <a:ext cx="187800" cy="6951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3866777" y="6165014"/>
            <a:ext cx="5097900" cy="6951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866812" y="6165014"/>
            <a:ext cx="5097900" cy="6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  <a:lvl2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2pPr>
            <a:lvl3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3pPr>
            <a:lvl4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4pPr>
            <a:lvl5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5pPr>
            <a:lvl6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6pPr>
            <a:lvl7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7pPr>
            <a:lvl8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8pPr>
            <a:lvl9pPr marL="0" indent="88900" rtl="0"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94"/>
            <a:ext cx="3409812" cy="2810236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794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4047858"/>
            <a:ext cx="3409812" cy="2810236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266575"/>
            <a:ext cx="6400799" cy="1333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Friday, 8/23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685800" y="3600451"/>
            <a:ext cx="6400799" cy="90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WHS: American Literature &amp; Composition 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bg2"/>
                </a:solidFill>
              </a:rPr>
              <a:t>Vote for homecoming Monday! </a:t>
            </a:r>
            <a:endParaRPr lang="en-US" sz="4400" dirty="0" smtClean="0">
              <a:solidFill>
                <a:schemeClr val="bg2"/>
              </a:solidFill>
            </a:endParaRPr>
          </a:p>
          <a:p>
            <a:endParaRPr lang="en-US" sz="4400" dirty="0" smtClean="0">
              <a:solidFill>
                <a:schemeClr val="bg2"/>
              </a:solidFill>
            </a:endParaRPr>
          </a:p>
          <a:p>
            <a:r>
              <a:rPr lang="en-US" sz="4400" dirty="0" smtClean="0">
                <a:solidFill>
                  <a:schemeClr val="bg2"/>
                </a:solidFill>
              </a:rPr>
              <a:t>1</a:t>
            </a:r>
            <a:r>
              <a:rPr lang="en-US" sz="4400" baseline="30000" dirty="0" smtClean="0">
                <a:solidFill>
                  <a:schemeClr val="bg2"/>
                </a:solidFill>
              </a:rPr>
              <a:t>st</a:t>
            </a:r>
            <a:r>
              <a:rPr lang="en-US" sz="4400" dirty="0" smtClean="0">
                <a:solidFill>
                  <a:schemeClr val="bg2"/>
                </a:solidFill>
              </a:rPr>
              <a:t> Period: Reading questions due Monday at the beginning of class. </a:t>
            </a:r>
          </a:p>
          <a:p>
            <a:pPr>
              <a:buNone/>
            </a:pPr>
            <a:endParaRPr lang="en-US" sz="4400" dirty="0" smtClean="0">
              <a:solidFill>
                <a:schemeClr val="bg2"/>
              </a:solidFill>
            </a:endParaRPr>
          </a:p>
          <a:p>
            <a:r>
              <a:rPr lang="en-US" sz="4400" dirty="0" smtClean="0">
                <a:solidFill>
                  <a:schemeClr val="bg2"/>
                </a:solidFill>
              </a:rPr>
              <a:t>2</a:t>
            </a:r>
            <a:r>
              <a:rPr lang="en-US" sz="4400" baseline="30000" dirty="0" smtClean="0">
                <a:solidFill>
                  <a:schemeClr val="bg2"/>
                </a:solidFill>
              </a:rPr>
              <a:t>nd</a:t>
            </a:r>
            <a:r>
              <a:rPr lang="en-US" sz="4400" dirty="0" smtClean="0">
                <a:solidFill>
                  <a:schemeClr val="bg2"/>
                </a:solidFill>
              </a:rPr>
              <a:t> Period: Fire drill! </a:t>
            </a:r>
            <a:r>
              <a:rPr lang="en" sz="4400" dirty="0" smtClean="0">
                <a:solidFill>
                  <a:schemeClr val="lt1"/>
                </a:solidFill>
              </a:rPr>
              <a:t>on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Bell Ringer: Friday, 8/23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</a:rPr>
              <a:t>a. dr gaudette began her lecture with this here quotation from the work of the poet emily dickinson truth is such a rare thing, it is a delight to tell it</a:t>
            </a:r>
          </a:p>
          <a:p>
            <a:endParaRPr/>
          </a:p>
          <a:p>
            <a:pPr lvl="0" rtl="0">
              <a:lnSpc>
                <a:spcPct val="115000"/>
              </a:lnSpc>
              <a:buNone/>
            </a:pPr>
            <a:r>
              <a:rPr lang="en" sz="3000">
                <a:solidFill>
                  <a:srgbClr val="000000"/>
                </a:solidFill>
              </a:rPr>
              <a:t>b. mr o’leary is a mystery fan, he was eager to see agatha christies long running play mousetrap when he visited london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-US" dirty="0" smtClean="0"/>
              <a:t>Agenda: </a:t>
            </a:r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508000">
              <a:buClr>
                <a:schemeClr val="lt1"/>
              </a:buClr>
              <a:buSzPct val="100000"/>
              <a:buNone/>
            </a:pPr>
            <a:r>
              <a:rPr lang="en" sz="4400" dirty="0" smtClean="0">
                <a:solidFill>
                  <a:schemeClr val="tx1"/>
                </a:solidFill>
              </a:rPr>
              <a:t>-</a:t>
            </a:r>
            <a:r>
              <a:rPr lang="en-US" sz="4400" dirty="0" smtClean="0"/>
              <a:t>Finish </a:t>
            </a:r>
            <a:r>
              <a:rPr lang="en-US" sz="4400" dirty="0" smtClean="0"/>
              <a:t>“The World on the </a:t>
            </a:r>
            <a:r>
              <a:rPr lang="en-US" sz="4400" dirty="0" smtClean="0"/>
              <a:t>Turtle’s Back” (pp. 24-30 in textbook).</a:t>
            </a:r>
          </a:p>
          <a:p>
            <a:pPr marL="457200" indent="-508000">
              <a:buClr>
                <a:schemeClr val="lt1"/>
              </a:buClr>
              <a:buSzPct val="100000"/>
              <a:buNone/>
            </a:pPr>
            <a:endParaRPr lang="en-US" sz="4400" dirty="0" smtClean="0"/>
          </a:p>
          <a:p>
            <a:pPr marL="457200" indent="-508000">
              <a:buClr>
                <a:schemeClr val="lt1"/>
              </a:buClr>
              <a:buSzPct val="100000"/>
              <a:buNone/>
            </a:pPr>
            <a:r>
              <a:rPr lang="en-US" sz="4400" dirty="0" smtClean="0"/>
              <a:t>-link also attached to website</a:t>
            </a:r>
          </a:p>
          <a:p>
            <a:pPr marL="457200" indent="-508000">
              <a:buClr>
                <a:schemeClr val="lt1"/>
              </a:buClr>
              <a:buSzPct val="100000"/>
              <a:buNone/>
            </a:pPr>
            <a:endParaRPr lang="en-US" sz="4400" dirty="0" smtClean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2"/>
                </a:solidFill>
              </a:rPr>
              <a:t>Answer </a:t>
            </a:r>
            <a:r>
              <a:rPr lang="en-US" sz="3600" dirty="0" smtClean="0">
                <a:solidFill>
                  <a:schemeClr val="bg2"/>
                </a:solidFill>
              </a:rPr>
              <a:t>corresponding </a:t>
            </a:r>
            <a:r>
              <a:rPr lang="en-US" sz="3600" dirty="0" smtClean="0">
                <a:solidFill>
                  <a:schemeClr val="bg2"/>
                </a:solidFill>
              </a:rPr>
              <a:t>reading questions; they’re due by the end of class.</a:t>
            </a:r>
          </a:p>
          <a:p>
            <a:pPr>
              <a:buNone/>
            </a:pPr>
            <a:endParaRPr lang="en-US" sz="3600" dirty="0" smtClean="0">
              <a:solidFill>
                <a:schemeClr val="bg2"/>
              </a:solidFill>
            </a:endParaRPr>
          </a:p>
          <a:p>
            <a:r>
              <a:rPr lang="en-US" sz="3600" dirty="0" smtClean="0">
                <a:solidFill>
                  <a:schemeClr val="bg2"/>
                </a:solidFill>
              </a:rPr>
              <a:t> # 1-4, answer in complete sentences.</a:t>
            </a:r>
            <a:endParaRPr lang="en-US" sz="3600" smtClean="0">
              <a:solidFill>
                <a:schemeClr val="bg2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bg2"/>
              </a:solidFill>
            </a:endParaRPr>
          </a:p>
          <a:p>
            <a:r>
              <a:rPr lang="en-US" sz="3600" dirty="0" smtClean="0">
                <a:solidFill>
                  <a:schemeClr val="bg2"/>
                </a:solidFill>
              </a:rPr>
              <a:t> </a:t>
            </a:r>
            <a:r>
              <a:rPr lang="en-US" sz="3600" dirty="0" smtClean="0">
                <a:solidFill>
                  <a:schemeClr val="bg2"/>
                </a:solidFill>
              </a:rPr>
              <a:t>#5-8 (and graph) list answers.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157</Words>
  <Application>Microsoft Office PowerPoint</Application>
  <PresentationFormat>On-screen Show (4:3)</PresentationFormat>
  <Paragraphs>21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/>
      <vt:lpstr>Friday, 8/23</vt:lpstr>
      <vt:lpstr>Slide 2</vt:lpstr>
      <vt:lpstr>Bell Ringer: Friday, 8/23</vt:lpstr>
      <vt:lpstr>Agenda: </vt:lpstr>
      <vt:lpstr>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8/23</dc:title>
  <dc:creator>Joye Server</dc:creator>
  <cp:lastModifiedBy>fcboe</cp:lastModifiedBy>
  <cp:revision>7</cp:revision>
  <dcterms:modified xsi:type="dcterms:W3CDTF">2013-08-23T14:34:44Z</dcterms:modified>
</cp:coreProperties>
</file>