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42F2352-DB7F-47A5-A76F-C2ADB2346F6D}" type="datetimeFigureOut">
              <a:rPr lang="en-US" smtClean="0"/>
              <a:t>9/11/2013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446CB0E4-EF32-4908-9718-156C7646A8F0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Wednesday, 9/11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WHS: AMERICAN LITERATURE &amp; COMPOSITION 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Bell Ringer: 9/11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NONE TODAY! </a:t>
            </a:r>
            <a:r>
              <a:rPr lang="en-US" sz="4400" dirty="0" smtClean="0">
                <a:sym typeface="Wingdings" pitchFamily="2" charset="2"/>
              </a:rPr>
              <a:t></a:t>
            </a:r>
          </a:p>
          <a:p>
            <a:pPr>
              <a:buNone/>
            </a:pPr>
            <a:endParaRPr lang="en-US" sz="4400" dirty="0" smtClean="0">
              <a:sym typeface="Wingdings" pitchFamily="2" charset="2"/>
            </a:endParaRPr>
          </a:p>
          <a:p>
            <a:r>
              <a:rPr lang="en-US" sz="4400" dirty="0" smtClean="0">
                <a:sym typeface="Wingdings" pitchFamily="2" charset="2"/>
              </a:rPr>
              <a:t>Remember 9/11!  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Daily agenda: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Make up work. . . Thursday &amp; Friday morning I’m unavailable. MAKE UP NEXT WEEK! </a:t>
            </a:r>
          </a:p>
          <a:p>
            <a:endParaRPr lang="en-US" dirty="0" smtClean="0"/>
          </a:p>
          <a:p>
            <a:r>
              <a:rPr lang="en-US" dirty="0" smtClean="0"/>
              <a:t>Read the “Preparing to Read” page for “Lecture to a Missionary”, and then read the speech (pp. 295-297).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List the objections.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Begin writing your speech (day 1 of 2). Your last day to work on this in class is tomorrow (Thursday, 9/12), and we will present these Friday or Monday! Be ready!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Agenda: Thursday, 9/12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Finish writing and editing your speech!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Begin practicing it! </a:t>
            </a:r>
          </a:p>
          <a:p>
            <a:pPr>
              <a:buNone/>
            </a:pPr>
            <a:endParaRPr lang="en-US" sz="3600" dirty="0" smtClean="0"/>
          </a:p>
          <a:p>
            <a:r>
              <a:rPr lang="en-US" sz="3600" dirty="0" smtClean="0"/>
              <a:t>We will present on Monday, 9/16! </a:t>
            </a:r>
          </a:p>
          <a:p>
            <a:r>
              <a:rPr lang="en-US" sz="3600" dirty="0" smtClean="0"/>
              <a:t>Move desks back at the end </a:t>
            </a:r>
            <a:r>
              <a:rPr lang="en-US" sz="3600" smtClean="0"/>
              <a:t>of class.</a:t>
            </a:r>
            <a:endParaRPr lang="en-US" sz="36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1590</TotalTime>
  <Words>143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Wednesday, 9/11</vt:lpstr>
      <vt:lpstr>Bell Ringer: 9/11</vt:lpstr>
      <vt:lpstr>Daily agenda:</vt:lpstr>
      <vt:lpstr>Daily Agenda: Thursday, 9/12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Wednesday, 9/11</dc:title>
  <dc:creator>fcboe</dc:creator>
  <cp:lastModifiedBy>fcboe</cp:lastModifiedBy>
  <cp:revision>16</cp:revision>
  <dcterms:created xsi:type="dcterms:W3CDTF">2013-09-11T12:26:06Z</dcterms:created>
  <dcterms:modified xsi:type="dcterms:W3CDTF">2013-09-12T14:56:23Z</dcterms:modified>
</cp:coreProperties>
</file>