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59" r:id="rId6"/>
    <p:sldId id="261" r:id="rId7"/>
    <p:sldId id="260"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D06CED9-A6E0-46A9-82DF-5DA67C3B0C7E}" type="datetimeFigureOut">
              <a:rPr lang="en-US" smtClean="0"/>
              <a:t>9/17/2013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5EC0E0A-6E83-47EB-81D9-0CEB802744D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06CED9-A6E0-46A9-82DF-5DA67C3B0C7E}"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C0E0A-6E83-47EB-81D9-0CEB802744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06CED9-A6E0-46A9-82DF-5DA67C3B0C7E}"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C0E0A-6E83-47EB-81D9-0CEB802744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06CED9-A6E0-46A9-82DF-5DA67C3B0C7E}"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C0E0A-6E83-47EB-81D9-0CEB802744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D06CED9-A6E0-46A9-82DF-5DA67C3B0C7E}"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C0E0A-6E83-47EB-81D9-0CEB802744D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06CED9-A6E0-46A9-82DF-5DA67C3B0C7E}"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C0E0A-6E83-47EB-81D9-0CEB802744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D06CED9-A6E0-46A9-82DF-5DA67C3B0C7E}" type="datetimeFigureOut">
              <a:rPr lang="en-US" smtClean="0"/>
              <a:t>9/17/2013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C0E0A-6E83-47EB-81D9-0CEB802744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D06CED9-A6E0-46A9-82DF-5DA67C3B0C7E}" type="datetimeFigureOut">
              <a:rPr lang="en-US" smtClean="0"/>
              <a:t>9/17/2013</a:t>
            </a:fld>
            <a:endParaRPr lang="en-US"/>
          </a:p>
        </p:txBody>
      </p:sp>
      <p:sp>
        <p:nvSpPr>
          <p:cNvPr id="8" name="Slide Number Placeholder 7"/>
          <p:cNvSpPr>
            <a:spLocks noGrp="1"/>
          </p:cNvSpPr>
          <p:nvPr>
            <p:ph type="sldNum" sz="quarter" idx="11"/>
          </p:nvPr>
        </p:nvSpPr>
        <p:spPr/>
        <p:txBody>
          <a:bodyPr/>
          <a:lstStyle/>
          <a:p>
            <a:fld id="{C5EC0E0A-6E83-47EB-81D9-0CEB802744D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06CED9-A6E0-46A9-82DF-5DA67C3B0C7E}" type="datetimeFigureOut">
              <a:rPr lang="en-US" smtClean="0"/>
              <a:t>9/17/2013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C0E0A-6E83-47EB-81D9-0CEB802744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06CED9-A6E0-46A9-82DF-5DA67C3B0C7E}"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C5EC0E0A-6E83-47EB-81D9-0CEB802744D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AD06CED9-A6E0-46A9-82DF-5DA67C3B0C7E}"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C0E0A-6E83-47EB-81D9-0CEB802744D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D06CED9-A6E0-46A9-82DF-5DA67C3B0C7E}" type="datetimeFigureOut">
              <a:rPr lang="en-US" smtClean="0"/>
              <a:t>9/17/2013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5EC0E0A-6E83-47EB-81D9-0CEB802744D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kaiser.jennifer@fcboe.org" TargetMode="External"/><Relationship Id="rId2" Type="http://schemas.openxmlformats.org/officeDocument/2006/relationships/hyperlink" Target="http://www.mylifetouch.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WHS: American literature &amp; composition a</a:t>
            </a:r>
            <a:endParaRPr lang="en-US" dirty="0"/>
          </a:p>
        </p:txBody>
      </p:sp>
      <p:sp>
        <p:nvSpPr>
          <p:cNvPr id="3" name="Subtitle 2"/>
          <p:cNvSpPr>
            <a:spLocks noGrp="1"/>
          </p:cNvSpPr>
          <p:nvPr>
            <p:ph type="subTitle" idx="1"/>
          </p:nvPr>
        </p:nvSpPr>
        <p:spPr/>
        <p:txBody>
          <a:bodyPr/>
          <a:lstStyle/>
          <a:p>
            <a:r>
              <a:rPr lang="en-US" dirty="0" smtClean="0"/>
              <a:t>Tuesday, 9/17/13</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Picture Day Make-Ups</a:t>
            </a:r>
            <a:endParaRPr lang="en-US" dirty="0"/>
          </a:p>
        </p:txBody>
      </p:sp>
      <p:sp>
        <p:nvSpPr>
          <p:cNvPr id="3" name="Content Placeholder 2"/>
          <p:cNvSpPr>
            <a:spLocks noGrp="1"/>
          </p:cNvSpPr>
          <p:nvPr>
            <p:ph idx="1"/>
          </p:nvPr>
        </p:nvSpPr>
        <p:spPr>
          <a:xfrm>
            <a:off x="457200" y="1143000"/>
            <a:ext cx="7467600" cy="4983163"/>
          </a:xfrm>
        </p:spPr>
        <p:txBody>
          <a:bodyPr>
            <a:normAutofit fontScale="47500" lnSpcReduction="20000"/>
          </a:bodyPr>
          <a:lstStyle/>
          <a:p>
            <a:r>
              <a:rPr lang="en-US" sz="3300" dirty="0" smtClean="0"/>
              <a:t>Just a reminder that picture re-takes are </a:t>
            </a:r>
            <a:r>
              <a:rPr lang="en-US" sz="3300" b="1" dirty="0" smtClean="0"/>
              <a:t>Wednesday, September 18th</a:t>
            </a:r>
            <a:r>
              <a:rPr lang="en-US" sz="3300" dirty="0" smtClean="0"/>
              <a:t/>
            </a:r>
            <a:br>
              <a:rPr lang="en-US" sz="3300" dirty="0" smtClean="0"/>
            </a:br>
            <a:r>
              <a:rPr lang="en-US" sz="3300" dirty="0" smtClean="0"/>
              <a:t>You can get a re-take if</a:t>
            </a:r>
            <a:r>
              <a:rPr lang="en-US" sz="3300" dirty="0" smtClean="0"/>
              <a:t>:</a:t>
            </a:r>
          </a:p>
          <a:p>
            <a:pPr>
              <a:buNone/>
            </a:pPr>
            <a:r>
              <a:rPr lang="en-US" sz="3300" dirty="0" smtClean="0"/>
              <a:t/>
            </a:r>
            <a:br>
              <a:rPr lang="en-US" sz="3300" dirty="0" smtClean="0"/>
            </a:br>
            <a:r>
              <a:rPr lang="en-US" sz="4400" b="1" dirty="0" smtClean="0"/>
              <a:t>#1. You ordered a picture packet and would like to re-take the picture.  Be SURE to bring the packet with you to turn in to the photographer.</a:t>
            </a:r>
            <a:br>
              <a:rPr lang="en-US" sz="4400" b="1" dirty="0" smtClean="0"/>
            </a:br>
            <a:r>
              <a:rPr lang="en-US" sz="4400" b="1" dirty="0" smtClean="0"/>
              <a:t>#2. Your Student ID was incorrect - Just the name or picture.  </a:t>
            </a:r>
            <a:br>
              <a:rPr lang="en-US" sz="4400" b="1" dirty="0" smtClean="0"/>
            </a:br>
            <a:r>
              <a:rPr lang="en-US" sz="4400" b="1" dirty="0" smtClean="0"/>
              <a:t>#3. You were absent on picture day.</a:t>
            </a:r>
            <a:br>
              <a:rPr lang="en-US" sz="4400" b="1" dirty="0" smtClean="0"/>
            </a:br>
            <a:r>
              <a:rPr lang="en-US" sz="4400" b="1" dirty="0" smtClean="0"/>
              <a:t/>
            </a:r>
            <a:br>
              <a:rPr lang="en-US" sz="4400" b="1" dirty="0" smtClean="0"/>
            </a:br>
            <a:r>
              <a:rPr lang="en-US" sz="4400" b="1" dirty="0" smtClean="0"/>
              <a:t>#4. You would like to order a picture </a:t>
            </a:r>
            <a:r>
              <a:rPr lang="en-US" sz="4400" b="1" dirty="0" smtClean="0"/>
              <a:t>packet you </a:t>
            </a:r>
            <a:r>
              <a:rPr lang="en-US" sz="4400" b="1" dirty="0" smtClean="0"/>
              <a:t>can order a picture packet at</a:t>
            </a:r>
            <a:r>
              <a:rPr lang="en-US" dirty="0" smtClean="0"/>
              <a:t/>
            </a:r>
            <a:br>
              <a:rPr lang="en-US" dirty="0" smtClean="0"/>
            </a:br>
            <a:endParaRPr lang="en-US" dirty="0" smtClean="0"/>
          </a:p>
          <a:p>
            <a:r>
              <a:rPr lang="en-US" dirty="0" smtClean="0">
                <a:hlinkClick r:id="rId2"/>
              </a:rPr>
              <a:t>www.mylifetouch.com</a:t>
            </a:r>
            <a:r>
              <a:rPr lang="en-US" dirty="0" smtClean="0"/>
              <a:t/>
            </a:r>
            <a:br>
              <a:rPr lang="en-US" dirty="0" smtClean="0"/>
            </a:br>
            <a:endParaRPr lang="en-US" dirty="0" smtClean="0"/>
          </a:p>
          <a:p>
            <a:r>
              <a:rPr lang="en-US" dirty="0" smtClean="0"/>
              <a:t>Picture Day ID: GG603139Y1</a:t>
            </a:r>
            <a:br>
              <a:rPr lang="en-US" dirty="0" smtClean="0"/>
            </a:br>
            <a:r>
              <a:rPr lang="en-US" dirty="0" smtClean="0"/>
              <a:t/>
            </a:r>
            <a:br>
              <a:rPr lang="en-US" dirty="0" smtClean="0"/>
            </a:br>
            <a:endParaRPr lang="en-US" dirty="0" smtClean="0"/>
          </a:p>
          <a:p>
            <a:r>
              <a:rPr lang="en-US" dirty="0" smtClean="0"/>
              <a:t>Please email Mrs. Kaiser at </a:t>
            </a:r>
            <a:r>
              <a:rPr lang="en-US" dirty="0" smtClean="0">
                <a:hlinkClick r:id="rId3"/>
              </a:rPr>
              <a:t>kaiser.jennifer@fcboe.org</a:t>
            </a:r>
            <a:r>
              <a:rPr lang="en-US" dirty="0" smtClean="0"/>
              <a:t> if you have any questions.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 Tuesday, 9/17</a:t>
            </a:r>
            <a:endParaRPr lang="en-US" dirty="0"/>
          </a:p>
        </p:txBody>
      </p:sp>
      <p:sp>
        <p:nvSpPr>
          <p:cNvPr id="3" name="Content Placeholder 2"/>
          <p:cNvSpPr>
            <a:spLocks noGrp="1"/>
          </p:cNvSpPr>
          <p:nvPr>
            <p:ph idx="1"/>
          </p:nvPr>
        </p:nvSpPr>
        <p:spPr/>
        <p:txBody>
          <a:bodyPr/>
          <a:lstStyle/>
          <a:p>
            <a:r>
              <a:rPr lang="en-US" sz="3600" dirty="0" smtClean="0"/>
              <a:t>ms walker our Principle requested funds from the rotary club to by computers to hire a computer specialist and open a computer center</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Corrected Version:</a:t>
            </a:r>
            <a:endParaRPr lang="en-US" dirty="0"/>
          </a:p>
        </p:txBody>
      </p:sp>
      <p:sp>
        <p:nvSpPr>
          <p:cNvPr id="3" name="Content Placeholder 2"/>
          <p:cNvSpPr>
            <a:spLocks noGrp="1"/>
          </p:cNvSpPr>
          <p:nvPr>
            <p:ph idx="1"/>
          </p:nvPr>
        </p:nvSpPr>
        <p:spPr/>
        <p:txBody>
          <a:bodyPr/>
          <a:lstStyle/>
          <a:p>
            <a:r>
              <a:rPr lang="en-US" sz="3200" dirty="0" smtClean="0"/>
              <a:t>Ms. Walker, our principal, requested funds from the Rotary Club to buy computers, to hire a computer specialist, and to open a computer center.</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Agenda: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Get 4 ½ week progress reports signed by Thursday, 9/19 for extra credit! </a:t>
            </a:r>
            <a:endParaRPr lang="en-US" dirty="0" smtClean="0"/>
          </a:p>
          <a:p>
            <a:pPr>
              <a:buNone/>
            </a:pPr>
            <a:endParaRPr lang="en-US" dirty="0" smtClean="0"/>
          </a:p>
          <a:p>
            <a:r>
              <a:rPr lang="en-US" dirty="0" smtClean="0"/>
              <a:t>Put away all technology.</a:t>
            </a:r>
          </a:p>
          <a:p>
            <a:endParaRPr lang="en-US" dirty="0" smtClean="0"/>
          </a:p>
          <a:p>
            <a:r>
              <a:rPr lang="en-US" dirty="0" smtClean="0"/>
              <a:t>Turn in the final copy of your speech and one rubric per group; make sure your names are on them.</a:t>
            </a:r>
          </a:p>
          <a:p>
            <a:pPr>
              <a:buNone/>
            </a:pPr>
            <a:endParaRPr lang="en-US" dirty="0" smtClean="0"/>
          </a:p>
          <a:p>
            <a:r>
              <a:rPr lang="en-US" dirty="0" smtClean="0"/>
              <a:t>Finish </a:t>
            </a:r>
            <a:r>
              <a:rPr lang="en-US" dirty="0" smtClean="0"/>
              <a:t>speeches today!</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speaking: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Posture</a:t>
            </a:r>
          </a:p>
          <a:p>
            <a:pPr>
              <a:buNone/>
            </a:pPr>
            <a:endParaRPr lang="en-US" dirty="0" smtClean="0"/>
          </a:p>
          <a:p>
            <a:r>
              <a:rPr lang="en-US" dirty="0" smtClean="0"/>
              <a:t>Eye contact</a:t>
            </a:r>
          </a:p>
          <a:p>
            <a:pPr>
              <a:buNone/>
            </a:pPr>
            <a:endParaRPr lang="en-US" dirty="0" smtClean="0"/>
          </a:p>
          <a:p>
            <a:r>
              <a:rPr lang="en-US" dirty="0" smtClean="0"/>
              <a:t>Volume: Enunciate, slow down. . . </a:t>
            </a:r>
          </a:p>
          <a:p>
            <a:pPr>
              <a:buNone/>
            </a:pPr>
            <a:endParaRPr lang="en-US" dirty="0" smtClean="0"/>
          </a:p>
          <a:p>
            <a:r>
              <a:rPr lang="en-US" dirty="0" smtClean="0"/>
              <a:t>Effective pauses</a:t>
            </a:r>
          </a:p>
          <a:p>
            <a:pPr>
              <a:buNone/>
            </a:pPr>
            <a:endParaRPr lang="en-US" dirty="0" smtClean="0"/>
          </a:p>
          <a:p>
            <a:r>
              <a:rPr lang="en-US" dirty="0" smtClean="0"/>
              <a:t>Read with expression &amp; emphasis!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Agenda:</a:t>
            </a:r>
            <a:endParaRPr lang="en-US" dirty="0"/>
          </a:p>
        </p:txBody>
      </p:sp>
      <p:sp>
        <p:nvSpPr>
          <p:cNvPr id="3" name="Content Placeholder 2"/>
          <p:cNvSpPr>
            <a:spLocks noGrp="1"/>
          </p:cNvSpPr>
          <p:nvPr>
            <p:ph idx="1"/>
          </p:nvPr>
        </p:nvSpPr>
        <p:spPr/>
        <p:txBody>
          <a:bodyPr/>
          <a:lstStyle/>
          <a:p>
            <a:r>
              <a:rPr lang="en-US" dirty="0" smtClean="0"/>
              <a:t>Take background notes on </a:t>
            </a:r>
            <a:r>
              <a:rPr lang="en-US" i="1" dirty="0" smtClean="0"/>
              <a:t>The Crucible</a:t>
            </a:r>
          </a:p>
          <a:p>
            <a:pPr>
              <a:buNone/>
            </a:pPr>
            <a:endParaRPr lang="en-US" i="1" dirty="0" smtClean="0"/>
          </a:p>
          <a:p>
            <a:r>
              <a:rPr lang="en-US" dirty="0" smtClean="0"/>
              <a:t>Tomorrow: Read “The Examination of Sarah Good” pp. 144- 147</a:t>
            </a:r>
          </a:p>
          <a:p>
            <a:pPr>
              <a:buNone/>
            </a:pPr>
            <a:endParaRPr lang="en-US" dirty="0" smtClean="0"/>
          </a:p>
          <a:p>
            <a:r>
              <a:rPr lang="en-US" dirty="0" smtClean="0">
                <a:sym typeface="Wingdings" pitchFamily="2" charset="2"/>
              </a:rPr>
              <a:t>Graduation Writing Test next Wednesday, 9/25 for all juniors</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fontScale="90000"/>
          </a:bodyPr>
          <a:lstStyle/>
          <a:p>
            <a:r>
              <a:rPr lang="en-US" dirty="0" smtClean="0"/>
              <a:t>The Witch Hunt. . . </a:t>
            </a:r>
            <a:endParaRPr lang="en-US" dirty="0"/>
          </a:p>
        </p:txBody>
      </p:sp>
      <p:sp>
        <p:nvSpPr>
          <p:cNvPr id="3" name="Content Placeholder 2"/>
          <p:cNvSpPr>
            <a:spLocks noGrp="1"/>
          </p:cNvSpPr>
          <p:nvPr>
            <p:ph idx="1"/>
          </p:nvPr>
        </p:nvSpPr>
        <p:spPr>
          <a:xfrm>
            <a:off x="457200" y="838200"/>
            <a:ext cx="7467600" cy="5287963"/>
          </a:xfrm>
        </p:spPr>
        <p:txBody>
          <a:bodyPr>
            <a:normAutofit fontScale="70000" lnSpcReduction="20000"/>
          </a:bodyPr>
          <a:lstStyle/>
          <a:p>
            <a:pPr fontAlgn="base"/>
            <a:r>
              <a:rPr lang="en-US" dirty="0" smtClean="0"/>
              <a:t>The Great European witch-hunt began in France in the 1420s. Peaking between 1580 and 1640, witch-hunts spread across Europe particularly to Germany, Switzerland, Poland, Scotland, and England. Thousands were accused and executed for devil worship</a:t>
            </a:r>
            <a:r>
              <a:rPr lang="en-US" dirty="0" smtClean="0"/>
              <a:t>.</a:t>
            </a:r>
          </a:p>
          <a:p>
            <a:pPr fontAlgn="base">
              <a:buNone/>
            </a:pPr>
            <a:endParaRPr lang="en-US" dirty="0" smtClean="0"/>
          </a:p>
          <a:p>
            <a:pPr fontAlgn="base"/>
            <a:r>
              <a:rPr lang="en-US" dirty="0" smtClean="0"/>
              <a:t>Believing in the supernatural, witches, evil spirits, and magic was common among colonists who came from England and Europe</a:t>
            </a:r>
            <a:r>
              <a:rPr lang="en-US" dirty="0" smtClean="0"/>
              <a:t>.</a:t>
            </a:r>
          </a:p>
          <a:p>
            <a:pPr fontAlgn="base">
              <a:buNone/>
            </a:pPr>
            <a:endParaRPr lang="en-US" dirty="0" smtClean="0"/>
          </a:p>
          <a:p>
            <a:pPr fontAlgn="base"/>
            <a:r>
              <a:rPr lang="en-US" dirty="0" smtClean="0"/>
              <a:t>Salem residents believed in witches, but the community was also split into quarreling factions that accused each other of moral failings. Bitter resentment of one family toward another was not uncommon</a:t>
            </a:r>
            <a:r>
              <a:rPr lang="en-US" dirty="0" smtClean="0"/>
              <a:t>.</a:t>
            </a:r>
          </a:p>
          <a:p>
            <a:pPr fontAlgn="base">
              <a:buNone/>
            </a:pPr>
            <a:endParaRPr lang="en-US" dirty="0" smtClean="0"/>
          </a:p>
          <a:p>
            <a:pPr fontAlgn="base"/>
            <a:r>
              <a:rPr lang="en-US" dirty="0" smtClean="0"/>
              <a:t>Most all accusations of witchcraft occurred when one neighbor or family accused another of causing them harm.</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178</TotalTime>
  <Words>316</Words>
  <Application>Microsoft Office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Technic</vt:lpstr>
      <vt:lpstr>WHS: American literature &amp; composition a</vt:lpstr>
      <vt:lpstr>Picture Day Make-Ups</vt:lpstr>
      <vt:lpstr>Bell Ringer: Tuesday, 9/17</vt:lpstr>
      <vt:lpstr>Corrected Version:</vt:lpstr>
      <vt:lpstr>Daily Agenda:</vt:lpstr>
      <vt:lpstr>Tips for speaking:</vt:lpstr>
      <vt:lpstr>Daily Agenda:</vt:lpstr>
      <vt:lpstr>The Witch Hunt. .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WHS: American literature &amp; composition a</dc:title>
  <dc:creator>fcboe</dc:creator>
  <cp:lastModifiedBy>fcboe</cp:lastModifiedBy>
  <cp:revision>21</cp:revision>
  <dcterms:created xsi:type="dcterms:W3CDTF">2013-09-17T12:30:08Z</dcterms:created>
  <dcterms:modified xsi:type="dcterms:W3CDTF">2013-09-17T15:28:27Z</dcterms:modified>
</cp:coreProperties>
</file>