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870401-150A-494F-9625-8BFA3D73F35B}" type="datetimeFigureOut">
              <a:rPr lang="en-US" smtClean="0"/>
              <a:t>9/18/2013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B254D3-519D-4ACC-86DA-16374688E7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70401-150A-494F-9625-8BFA3D73F35B}"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70401-150A-494F-9625-8BFA3D73F35B}"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870401-150A-494F-9625-8BFA3D73F35B}"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870401-150A-494F-9625-8BFA3D73F35B}"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254D3-519D-4ACC-86DA-16374688E7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870401-150A-494F-9625-8BFA3D73F35B}"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870401-150A-494F-9625-8BFA3D73F35B}" type="datetimeFigureOut">
              <a:rPr lang="en-US" smtClean="0"/>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870401-150A-494F-9625-8BFA3D73F35B}" type="datetimeFigureOut">
              <a:rPr lang="en-US" smtClean="0"/>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70401-150A-494F-9625-8BFA3D73F35B}" type="datetimeFigureOut">
              <a:rPr lang="en-US" smtClean="0"/>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870401-150A-494F-9625-8BFA3D73F35B}"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254D3-519D-4ACC-86DA-16374688E7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870401-150A-494F-9625-8BFA3D73F35B}"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DB254D3-519D-4ACC-86DA-16374688E7A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870401-150A-494F-9625-8BFA3D73F35B}" type="datetimeFigureOut">
              <a:rPr lang="en-US" smtClean="0"/>
              <a:t>9/18/2013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B254D3-519D-4ACC-86DA-16374688E7A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hmoop.com/video/salem-witch-tria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Wednesday, 9/18</a:t>
            </a:r>
            <a:endParaRPr lang="en-US" dirty="0"/>
          </a:p>
        </p:txBody>
      </p:sp>
      <p:sp>
        <p:nvSpPr>
          <p:cNvPr id="3" name="Subtitle 2"/>
          <p:cNvSpPr>
            <a:spLocks noGrp="1"/>
          </p:cNvSpPr>
          <p:nvPr>
            <p:ph type="subTitle" idx="1"/>
          </p:nvPr>
        </p:nvSpPr>
        <p:spPr/>
        <p:txBody>
          <a:bodyPr/>
          <a:lstStyle/>
          <a:p>
            <a:r>
              <a:rPr lang="en-US" dirty="0" smtClean="0"/>
              <a:t>WHS: American Literature &amp; Composition 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Wednesday, 9/18</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sz="3600" dirty="0" smtClean="0"/>
              <a:t>my </a:t>
            </a:r>
            <a:r>
              <a:rPr lang="en-US" sz="3600" dirty="0" smtClean="0"/>
              <a:t>Cousin said that chemistry were her more difficult </a:t>
            </a:r>
            <a:r>
              <a:rPr lang="en-US" sz="3600" dirty="0" smtClean="0"/>
              <a:t>coarse when </a:t>
            </a:r>
            <a:r>
              <a:rPr lang="en-US" sz="3600" dirty="0" smtClean="0"/>
              <a:t>she was a freshman at the university of mississippi</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Corrected Version:</a:t>
            </a:r>
            <a:endParaRPr lang="en-US" dirty="0"/>
          </a:p>
        </p:txBody>
      </p:sp>
      <p:sp>
        <p:nvSpPr>
          <p:cNvPr id="3" name="Content Placeholder 2"/>
          <p:cNvSpPr>
            <a:spLocks noGrp="1"/>
          </p:cNvSpPr>
          <p:nvPr>
            <p:ph idx="1"/>
          </p:nvPr>
        </p:nvSpPr>
        <p:spPr/>
        <p:txBody>
          <a:bodyPr/>
          <a:lstStyle/>
          <a:p>
            <a:r>
              <a:rPr lang="en-US" dirty="0" smtClean="0"/>
              <a:t>My </a:t>
            </a:r>
            <a:r>
              <a:rPr lang="en-US" dirty="0" smtClean="0"/>
              <a:t>cousin </a:t>
            </a:r>
            <a:r>
              <a:rPr lang="en-US" dirty="0" smtClean="0"/>
              <a:t>said that chemistry was her most difficult </a:t>
            </a:r>
            <a:r>
              <a:rPr lang="en-US" dirty="0" smtClean="0"/>
              <a:t>course when </a:t>
            </a:r>
            <a:r>
              <a:rPr lang="en-US" dirty="0" smtClean="0"/>
              <a:t>she was a freshman at the University of Mississippi.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The Witch Hunt. . . </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fontAlgn="base"/>
            <a:r>
              <a:rPr lang="en-US" dirty="0" smtClean="0"/>
              <a:t>The Great European witch-hunt began in France in the 1420s. Peaking between 1580 and 1640, witch-hunts spread across Europe particularly to Germany, Switzerland, Poland, Scotland, and England. Thousands were accused and executed for devil worship.</a:t>
            </a:r>
          </a:p>
          <a:p>
            <a:pPr fontAlgn="base">
              <a:buNone/>
            </a:pPr>
            <a:endParaRPr lang="en-US" dirty="0" smtClean="0"/>
          </a:p>
          <a:p>
            <a:pPr fontAlgn="base"/>
            <a:r>
              <a:rPr lang="en-US" dirty="0" smtClean="0"/>
              <a:t>Believing in the supernatural, witches, evil spirits, and magic was common among colonists who came from England and Europe.</a:t>
            </a:r>
          </a:p>
          <a:p>
            <a:pPr fontAlgn="base">
              <a:buNone/>
            </a:pPr>
            <a:endParaRPr lang="en-US" dirty="0" smtClean="0"/>
          </a:p>
          <a:p>
            <a:pPr fontAlgn="base"/>
            <a:r>
              <a:rPr lang="en-US" dirty="0" smtClean="0"/>
              <a:t>Salem residents believed in witches, but the community was also split into quarreling factions that accused each other of moral failings. Bitter resentment of one family toward another was not uncommon.</a:t>
            </a:r>
          </a:p>
          <a:p>
            <a:pPr fontAlgn="base">
              <a:buNone/>
            </a:pPr>
            <a:endParaRPr lang="en-US" dirty="0" smtClean="0"/>
          </a:p>
          <a:p>
            <a:pPr fontAlgn="base"/>
            <a:r>
              <a:rPr lang="en-US" dirty="0" smtClean="0"/>
              <a:t>Most all accusations of witchcraft occurred when one neighbor or family accused another of causing them harm.</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Agenda: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Turn in progress reports; tomorrow is the last day to turn them in for extra credit!</a:t>
            </a:r>
          </a:p>
          <a:p>
            <a:pPr>
              <a:buNone/>
            </a:pPr>
            <a:endParaRPr lang="en-US" dirty="0" smtClean="0"/>
          </a:p>
          <a:p>
            <a:r>
              <a:rPr lang="en-US" dirty="0" smtClean="0"/>
              <a:t>Picture Retakes/Make-Ups</a:t>
            </a:r>
          </a:p>
          <a:p>
            <a:pPr>
              <a:buNone/>
            </a:pPr>
            <a:endParaRPr lang="en-US" dirty="0" smtClean="0"/>
          </a:p>
          <a:p>
            <a:r>
              <a:rPr lang="en-US" dirty="0" smtClean="0"/>
              <a:t>Take/finish </a:t>
            </a:r>
            <a:r>
              <a:rPr lang="en-US" dirty="0" smtClean="0"/>
              <a:t>background notes on </a:t>
            </a:r>
            <a:r>
              <a:rPr lang="en-US" i="1" dirty="0" smtClean="0"/>
              <a:t>The </a:t>
            </a:r>
            <a:r>
              <a:rPr lang="en-US" i="1" dirty="0" smtClean="0"/>
              <a:t>Crucible </a:t>
            </a:r>
            <a:r>
              <a:rPr lang="en-US" dirty="0" smtClean="0"/>
              <a:t>(</a:t>
            </a:r>
            <a:r>
              <a:rPr lang="en-US" dirty="0" err="1" smtClean="0"/>
              <a:t>Prezi</a:t>
            </a:r>
            <a:r>
              <a:rPr lang="en-US" dirty="0" smtClean="0"/>
              <a:t>)</a:t>
            </a:r>
            <a:endParaRPr lang="en-US" i="1" dirty="0" smtClean="0"/>
          </a:p>
          <a:p>
            <a:pPr>
              <a:buNone/>
            </a:pPr>
            <a:endParaRPr lang="en-US" i="1" dirty="0" smtClean="0"/>
          </a:p>
          <a:p>
            <a:r>
              <a:rPr lang="en-US" dirty="0" smtClean="0"/>
              <a:t>Read </a:t>
            </a:r>
            <a:r>
              <a:rPr lang="en-US" dirty="0" smtClean="0"/>
              <a:t>“The Examination of Sarah Good” pp. 144- 147</a:t>
            </a:r>
          </a:p>
          <a:p>
            <a:pPr>
              <a:buNone/>
            </a:pPr>
            <a:endParaRPr lang="en-US" dirty="0" smtClean="0"/>
          </a:p>
          <a:p>
            <a:r>
              <a:rPr lang="en-US" dirty="0" smtClean="0">
                <a:sym typeface="Wingdings" pitchFamily="2" charset="2"/>
              </a:rPr>
              <a:t>Graduation Writing Test next Wednesday, 9/25 for all juniors</a:t>
            </a:r>
            <a:endParaRPr lang="en-US"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Tomorrow. . . </a:t>
            </a:r>
            <a:endParaRPr lang="en-US" dirty="0"/>
          </a:p>
        </p:txBody>
      </p:sp>
      <p:sp>
        <p:nvSpPr>
          <p:cNvPr id="3" name="Content Placeholder 2"/>
          <p:cNvSpPr>
            <a:spLocks noGrp="1"/>
          </p:cNvSpPr>
          <p:nvPr>
            <p:ph idx="1"/>
          </p:nvPr>
        </p:nvSpPr>
        <p:spPr/>
        <p:txBody>
          <a:bodyPr>
            <a:normAutofit fontScale="92500"/>
          </a:bodyPr>
          <a:lstStyle/>
          <a:p>
            <a:r>
              <a:rPr lang="en-US" dirty="0" smtClean="0"/>
              <a:t>Read </a:t>
            </a:r>
            <a:r>
              <a:rPr lang="en-US" dirty="0" smtClean="0"/>
              <a:t>“Between Heaven and Hell: The Puritan Tradition” pp. 134-135 in textbook. </a:t>
            </a:r>
          </a:p>
          <a:p>
            <a:r>
              <a:rPr lang="en-US" dirty="0" smtClean="0"/>
              <a:t>Read </a:t>
            </a:r>
            <a:r>
              <a:rPr lang="en-US" dirty="0" smtClean="0"/>
              <a:t>“The Conventions of Drama” pp. 161-162 aloud as a class. </a:t>
            </a:r>
          </a:p>
          <a:p>
            <a:r>
              <a:rPr lang="en-US" dirty="0" smtClean="0"/>
              <a:t>Comical </a:t>
            </a:r>
            <a:r>
              <a:rPr lang="en-US" dirty="0" smtClean="0"/>
              <a:t>look at “The Salem Witch Trials” </a:t>
            </a:r>
            <a:r>
              <a:rPr lang="en-US" u="sng" dirty="0" smtClean="0">
                <a:hlinkClick r:id="rId2"/>
              </a:rPr>
              <a:t>http://www.shmoop.com/video/salem-witch-trials/</a:t>
            </a:r>
            <a:endParaRPr lang="en-US" dirty="0" smtClean="0"/>
          </a:p>
          <a:p>
            <a:r>
              <a:rPr lang="en-US" dirty="0" smtClean="0"/>
              <a:t>Assign </a:t>
            </a:r>
            <a:r>
              <a:rPr lang="en-US" dirty="0" smtClean="0"/>
              <a:t>characters.</a:t>
            </a:r>
          </a:p>
          <a:p>
            <a:r>
              <a:rPr lang="en-US" dirty="0" smtClean="0"/>
              <a:t>Read </a:t>
            </a:r>
            <a:r>
              <a:rPr lang="en-US" dirty="0" smtClean="0"/>
              <a:t>“The Crucible: Build Background” pg. 163 in textbook &amp; begin reading play. </a:t>
            </a:r>
          </a:p>
          <a:p>
            <a:r>
              <a:rPr lang="en-US" dirty="0" smtClean="0"/>
              <a:t>Distribute </a:t>
            </a:r>
            <a:r>
              <a:rPr lang="en-US" dirty="0" smtClean="0"/>
              <a:t>reading guides (peach packets) for </a:t>
            </a:r>
            <a:r>
              <a:rPr lang="en-US" i="1" dirty="0" smtClean="0"/>
              <a:t>The Crucible.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The Characters: 1</a:t>
            </a:r>
            <a:r>
              <a:rPr lang="en-US" baseline="30000" dirty="0" smtClean="0"/>
              <a:t>st</a:t>
            </a:r>
            <a:r>
              <a:rPr lang="en-US" dirty="0" smtClean="0"/>
              <a:t> Period</a:t>
            </a:r>
            <a:endParaRPr lang="en-US" dirty="0"/>
          </a:p>
        </p:txBody>
      </p:sp>
      <p:sp>
        <p:nvSpPr>
          <p:cNvPr id="3" name="Content Placeholder 2"/>
          <p:cNvSpPr>
            <a:spLocks noGrp="1"/>
          </p:cNvSpPr>
          <p:nvPr>
            <p:ph sz="half" idx="1"/>
          </p:nvPr>
        </p:nvSpPr>
        <p:spPr>
          <a:xfrm>
            <a:off x="457200" y="990600"/>
            <a:ext cx="4038600" cy="5364325"/>
          </a:xfrm>
        </p:spPr>
        <p:txBody>
          <a:bodyPr>
            <a:normAutofit fontScale="92500" lnSpcReduction="10000"/>
          </a:bodyPr>
          <a:lstStyle/>
          <a:p>
            <a:pPr>
              <a:buNone/>
            </a:pPr>
            <a:r>
              <a:rPr lang="en-US" sz="2800" dirty="0" smtClean="0"/>
              <a:t>John Proctor: </a:t>
            </a:r>
          </a:p>
          <a:p>
            <a:pPr>
              <a:buNone/>
            </a:pPr>
            <a:r>
              <a:rPr lang="en-US" sz="2800" dirty="0" smtClean="0"/>
              <a:t>Abigail Williams: </a:t>
            </a:r>
          </a:p>
          <a:p>
            <a:pPr>
              <a:buNone/>
            </a:pPr>
            <a:r>
              <a:rPr lang="en-US" sz="2800" dirty="0" smtClean="0"/>
              <a:t>Reverend John Hale:</a:t>
            </a:r>
          </a:p>
          <a:p>
            <a:pPr>
              <a:buNone/>
            </a:pPr>
            <a:r>
              <a:rPr lang="en-US" sz="2800" dirty="0" smtClean="0"/>
              <a:t>Elizabeth Proctor :</a:t>
            </a:r>
          </a:p>
          <a:p>
            <a:pPr>
              <a:buNone/>
            </a:pPr>
            <a:r>
              <a:rPr lang="en-US" sz="2800" dirty="0" smtClean="0"/>
              <a:t>Reverend Parris:  </a:t>
            </a:r>
          </a:p>
          <a:p>
            <a:pPr>
              <a:buNone/>
            </a:pPr>
            <a:r>
              <a:rPr lang="en-US" sz="2800" dirty="0" smtClean="0"/>
              <a:t>Rebecca Nurse: </a:t>
            </a:r>
          </a:p>
          <a:p>
            <a:pPr>
              <a:buNone/>
            </a:pPr>
            <a:r>
              <a:rPr lang="en-US" sz="2800" dirty="0" smtClean="0"/>
              <a:t>Francis Nurse:   </a:t>
            </a:r>
          </a:p>
          <a:p>
            <a:pPr>
              <a:buNone/>
            </a:pPr>
            <a:r>
              <a:rPr lang="en-US" sz="2800" dirty="0" smtClean="0"/>
              <a:t>Mary Warren:</a:t>
            </a:r>
          </a:p>
          <a:p>
            <a:pPr>
              <a:buNone/>
            </a:pPr>
            <a:r>
              <a:rPr lang="en-US" sz="2800" dirty="0" smtClean="0"/>
              <a:t>Susanna Walcott:</a:t>
            </a:r>
          </a:p>
          <a:p>
            <a:pPr>
              <a:buNone/>
            </a:pPr>
            <a:r>
              <a:rPr lang="en-US" sz="2800" dirty="0" smtClean="0"/>
              <a:t>Cheever:</a:t>
            </a:r>
          </a:p>
          <a:p>
            <a:pPr>
              <a:buNone/>
            </a:pPr>
            <a:r>
              <a:rPr lang="en-US" sz="2800" dirty="0" smtClean="0"/>
              <a:t>Herrick:</a:t>
            </a:r>
          </a:p>
          <a:p>
            <a:pPr>
              <a:buNone/>
            </a:pPr>
            <a:r>
              <a:rPr lang="en-US" sz="2800" dirty="0" smtClean="0"/>
              <a:t>Martha Corey:</a:t>
            </a:r>
          </a:p>
          <a:p>
            <a:endParaRPr lang="en-US" dirty="0"/>
          </a:p>
        </p:txBody>
      </p:sp>
      <p:sp>
        <p:nvSpPr>
          <p:cNvPr id="4" name="Content Placeholder 3"/>
          <p:cNvSpPr>
            <a:spLocks noGrp="1"/>
          </p:cNvSpPr>
          <p:nvPr>
            <p:ph sz="half" idx="2"/>
          </p:nvPr>
        </p:nvSpPr>
        <p:spPr>
          <a:xfrm>
            <a:off x="4648200" y="1447800"/>
            <a:ext cx="4038600" cy="4907125"/>
          </a:xfrm>
        </p:spPr>
        <p:txBody>
          <a:bodyPr>
            <a:normAutofit fontScale="92500" lnSpcReduction="10000"/>
          </a:bodyPr>
          <a:lstStyle/>
          <a:p>
            <a:pPr>
              <a:buNone/>
            </a:pPr>
            <a:r>
              <a:rPr lang="en-US" sz="2800" dirty="0" smtClean="0"/>
              <a:t>Judge </a:t>
            </a:r>
            <a:r>
              <a:rPr lang="en-US" sz="2800" dirty="0" err="1" smtClean="0"/>
              <a:t>Danforth</a:t>
            </a:r>
            <a:r>
              <a:rPr lang="en-US" sz="2800" dirty="0" smtClean="0"/>
              <a:t>:</a:t>
            </a:r>
          </a:p>
          <a:p>
            <a:pPr>
              <a:buNone/>
            </a:pPr>
            <a:r>
              <a:rPr lang="en-US" sz="2800" dirty="0" smtClean="0"/>
              <a:t>Giles Corey:</a:t>
            </a:r>
          </a:p>
          <a:p>
            <a:pPr>
              <a:buNone/>
            </a:pPr>
            <a:r>
              <a:rPr lang="en-US" sz="2800" dirty="0" smtClean="0"/>
              <a:t>Thomas Putnam:</a:t>
            </a:r>
          </a:p>
          <a:p>
            <a:pPr>
              <a:buNone/>
            </a:pPr>
            <a:r>
              <a:rPr lang="en-US" sz="2800" dirty="0" smtClean="0"/>
              <a:t>Ann Putnam:  </a:t>
            </a:r>
          </a:p>
          <a:p>
            <a:pPr>
              <a:buNone/>
            </a:pPr>
            <a:r>
              <a:rPr lang="en-US" sz="2800" dirty="0" smtClean="0"/>
              <a:t>Ruth Putnam:</a:t>
            </a:r>
          </a:p>
          <a:p>
            <a:pPr>
              <a:buNone/>
            </a:pPr>
            <a:r>
              <a:rPr lang="en-US" sz="2800" dirty="0" err="1" smtClean="0"/>
              <a:t>Tituba</a:t>
            </a:r>
            <a:r>
              <a:rPr lang="en-US" sz="2800" dirty="0" smtClean="0"/>
              <a:t>:  </a:t>
            </a:r>
          </a:p>
          <a:p>
            <a:pPr>
              <a:buNone/>
            </a:pPr>
            <a:r>
              <a:rPr lang="en-US" sz="2800" dirty="0" smtClean="0"/>
              <a:t>Betty Parris: </a:t>
            </a:r>
          </a:p>
          <a:p>
            <a:pPr>
              <a:buNone/>
            </a:pPr>
            <a:r>
              <a:rPr lang="en-US" sz="2800" dirty="0" smtClean="0"/>
              <a:t>Judge </a:t>
            </a:r>
            <a:r>
              <a:rPr lang="en-US" sz="2800" dirty="0" err="1" smtClean="0"/>
              <a:t>Hathorne</a:t>
            </a:r>
            <a:r>
              <a:rPr lang="en-US" sz="2800" dirty="0" smtClean="0"/>
              <a:t>:</a:t>
            </a:r>
          </a:p>
          <a:p>
            <a:pPr>
              <a:buNone/>
            </a:pPr>
            <a:r>
              <a:rPr lang="en-US" sz="2800" dirty="0" smtClean="0"/>
              <a:t>Mercy Lewis: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The Characters: 2nd Period</a:t>
            </a:r>
            <a:endParaRPr lang="en-US" dirty="0"/>
          </a:p>
        </p:txBody>
      </p:sp>
      <p:sp>
        <p:nvSpPr>
          <p:cNvPr id="3" name="Content Placeholder 2"/>
          <p:cNvSpPr>
            <a:spLocks noGrp="1"/>
          </p:cNvSpPr>
          <p:nvPr>
            <p:ph sz="half" idx="1"/>
          </p:nvPr>
        </p:nvSpPr>
        <p:spPr>
          <a:xfrm>
            <a:off x="457200" y="990600"/>
            <a:ext cx="4038600" cy="5364325"/>
          </a:xfrm>
        </p:spPr>
        <p:txBody>
          <a:bodyPr>
            <a:normAutofit fontScale="92500" lnSpcReduction="10000"/>
          </a:bodyPr>
          <a:lstStyle/>
          <a:p>
            <a:pPr>
              <a:buNone/>
            </a:pPr>
            <a:r>
              <a:rPr lang="en-US" sz="2800" dirty="0" smtClean="0"/>
              <a:t>John Proctor: </a:t>
            </a:r>
          </a:p>
          <a:p>
            <a:pPr>
              <a:buNone/>
            </a:pPr>
            <a:r>
              <a:rPr lang="en-US" sz="2800" dirty="0" smtClean="0"/>
              <a:t>Abigail Williams: </a:t>
            </a:r>
          </a:p>
          <a:p>
            <a:pPr>
              <a:buNone/>
            </a:pPr>
            <a:r>
              <a:rPr lang="en-US" sz="2800" dirty="0" smtClean="0"/>
              <a:t>Reverend John Hale:</a:t>
            </a:r>
          </a:p>
          <a:p>
            <a:pPr>
              <a:buNone/>
            </a:pPr>
            <a:r>
              <a:rPr lang="en-US" sz="2800" dirty="0" smtClean="0"/>
              <a:t>Elizabeth Proctor :</a:t>
            </a:r>
          </a:p>
          <a:p>
            <a:pPr>
              <a:buNone/>
            </a:pPr>
            <a:r>
              <a:rPr lang="en-US" sz="2800" dirty="0" smtClean="0"/>
              <a:t>Reverend Parris:  </a:t>
            </a:r>
          </a:p>
          <a:p>
            <a:pPr>
              <a:buNone/>
            </a:pPr>
            <a:r>
              <a:rPr lang="en-US" sz="2800" dirty="0" smtClean="0"/>
              <a:t>Rebecca Nurse: </a:t>
            </a:r>
          </a:p>
          <a:p>
            <a:pPr>
              <a:buNone/>
            </a:pPr>
            <a:r>
              <a:rPr lang="en-US" sz="2800" dirty="0" smtClean="0"/>
              <a:t>Francis Nurse:   </a:t>
            </a:r>
          </a:p>
          <a:p>
            <a:pPr>
              <a:buNone/>
            </a:pPr>
            <a:r>
              <a:rPr lang="en-US" sz="2800" dirty="0" smtClean="0"/>
              <a:t>Mary Warren:</a:t>
            </a:r>
          </a:p>
          <a:p>
            <a:pPr>
              <a:buNone/>
            </a:pPr>
            <a:r>
              <a:rPr lang="en-US" sz="2800" dirty="0" smtClean="0"/>
              <a:t>Susanna Walcott:</a:t>
            </a:r>
          </a:p>
          <a:p>
            <a:pPr>
              <a:buNone/>
            </a:pPr>
            <a:r>
              <a:rPr lang="en-US" sz="2800" dirty="0" smtClean="0"/>
              <a:t>Cheever:</a:t>
            </a:r>
          </a:p>
          <a:p>
            <a:pPr>
              <a:buNone/>
            </a:pPr>
            <a:r>
              <a:rPr lang="en-US" sz="2800" dirty="0" smtClean="0"/>
              <a:t>Herrick:</a:t>
            </a:r>
          </a:p>
          <a:p>
            <a:pPr>
              <a:buNone/>
            </a:pPr>
            <a:r>
              <a:rPr lang="en-US" sz="2800" dirty="0" smtClean="0"/>
              <a:t>Martha Corey:</a:t>
            </a:r>
          </a:p>
          <a:p>
            <a:endParaRPr lang="en-US" dirty="0"/>
          </a:p>
        </p:txBody>
      </p:sp>
      <p:sp>
        <p:nvSpPr>
          <p:cNvPr id="4" name="Content Placeholder 3"/>
          <p:cNvSpPr>
            <a:spLocks noGrp="1"/>
          </p:cNvSpPr>
          <p:nvPr>
            <p:ph sz="half" idx="2"/>
          </p:nvPr>
        </p:nvSpPr>
        <p:spPr>
          <a:xfrm>
            <a:off x="4648200" y="1447800"/>
            <a:ext cx="4038600" cy="4907125"/>
          </a:xfrm>
        </p:spPr>
        <p:txBody>
          <a:bodyPr>
            <a:normAutofit fontScale="92500" lnSpcReduction="10000"/>
          </a:bodyPr>
          <a:lstStyle/>
          <a:p>
            <a:pPr>
              <a:buNone/>
            </a:pPr>
            <a:r>
              <a:rPr lang="en-US" sz="2800" dirty="0" smtClean="0"/>
              <a:t>Judge </a:t>
            </a:r>
            <a:r>
              <a:rPr lang="en-US" sz="2800" dirty="0" err="1" smtClean="0"/>
              <a:t>Danforth</a:t>
            </a:r>
            <a:r>
              <a:rPr lang="en-US" sz="2800" dirty="0" smtClean="0"/>
              <a:t>:</a:t>
            </a:r>
          </a:p>
          <a:p>
            <a:pPr>
              <a:buNone/>
            </a:pPr>
            <a:r>
              <a:rPr lang="en-US" sz="2800" dirty="0" smtClean="0"/>
              <a:t>Giles Corey:</a:t>
            </a:r>
          </a:p>
          <a:p>
            <a:pPr>
              <a:buNone/>
            </a:pPr>
            <a:r>
              <a:rPr lang="en-US" sz="2800" dirty="0" smtClean="0"/>
              <a:t>Thomas Putnam:</a:t>
            </a:r>
          </a:p>
          <a:p>
            <a:pPr>
              <a:buNone/>
            </a:pPr>
            <a:r>
              <a:rPr lang="en-US" sz="2800" dirty="0" smtClean="0"/>
              <a:t>Ann Putnam:  </a:t>
            </a:r>
          </a:p>
          <a:p>
            <a:pPr>
              <a:buNone/>
            </a:pPr>
            <a:r>
              <a:rPr lang="en-US" sz="2800" dirty="0" smtClean="0"/>
              <a:t>Ruth Putnam:</a:t>
            </a:r>
          </a:p>
          <a:p>
            <a:pPr>
              <a:buNone/>
            </a:pPr>
            <a:r>
              <a:rPr lang="en-US" sz="2800" dirty="0" err="1" smtClean="0"/>
              <a:t>Tituba</a:t>
            </a:r>
            <a:r>
              <a:rPr lang="en-US" sz="2800" dirty="0" smtClean="0"/>
              <a:t>:  </a:t>
            </a:r>
          </a:p>
          <a:p>
            <a:pPr>
              <a:buNone/>
            </a:pPr>
            <a:r>
              <a:rPr lang="en-US" sz="2800" dirty="0" smtClean="0"/>
              <a:t>Betty Parris: </a:t>
            </a:r>
          </a:p>
          <a:p>
            <a:pPr>
              <a:buNone/>
            </a:pPr>
            <a:r>
              <a:rPr lang="en-US" sz="2800" dirty="0" smtClean="0"/>
              <a:t>Judge </a:t>
            </a:r>
            <a:r>
              <a:rPr lang="en-US" sz="2800" dirty="0" err="1" smtClean="0"/>
              <a:t>Hathorne</a:t>
            </a:r>
            <a:r>
              <a:rPr lang="en-US" sz="2800" dirty="0" smtClean="0"/>
              <a:t>:</a:t>
            </a:r>
          </a:p>
          <a:p>
            <a:pPr>
              <a:buNone/>
            </a:pPr>
            <a:r>
              <a:rPr lang="en-US" sz="2800" dirty="0" smtClean="0"/>
              <a:t>Mercy Lewis: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The Characters: 5th Period</a:t>
            </a:r>
            <a:endParaRPr lang="en-US" dirty="0"/>
          </a:p>
        </p:txBody>
      </p:sp>
      <p:sp>
        <p:nvSpPr>
          <p:cNvPr id="3" name="Content Placeholder 2"/>
          <p:cNvSpPr>
            <a:spLocks noGrp="1"/>
          </p:cNvSpPr>
          <p:nvPr>
            <p:ph sz="half" idx="1"/>
          </p:nvPr>
        </p:nvSpPr>
        <p:spPr>
          <a:xfrm>
            <a:off x="457200" y="990600"/>
            <a:ext cx="4038600" cy="5364325"/>
          </a:xfrm>
        </p:spPr>
        <p:txBody>
          <a:bodyPr>
            <a:normAutofit fontScale="92500" lnSpcReduction="10000"/>
          </a:bodyPr>
          <a:lstStyle/>
          <a:p>
            <a:pPr>
              <a:buNone/>
            </a:pPr>
            <a:r>
              <a:rPr lang="en-US" sz="2800" dirty="0" smtClean="0"/>
              <a:t>John Proctor: </a:t>
            </a:r>
          </a:p>
          <a:p>
            <a:pPr>
              <a:buNone/>
            </a:pPr>
            <a:r>
              <a:rPr lang="en-US" sz="2800" dirty="0" smtClean="0"/>
              <a:t>Abigail Williams: </a:t>
            </a:r>
          </a:p>
          <a:p>
            <a:pPr>
              <a:buNone/>
            </a:pPr>
            <a:r>
              <a:rPr lang="en-US" sz="2800" dirty="0" smtClean="0"/>
              <a:t>Reverend John Hale:</a:t>
            </a:r>
          </a:p>
          <a:p>
            <a:pPr>
              <a:buNone/>
            </a:pPr>
            <a:r>
              <a:rPr lang="en-US" sz="2800" dirty="0" smtClean="0"/>
              <a:t>Elizabeth Proctor :</a:t>
            </a:r>
          </a:p>
          <a:p>
            <a:pPr>
              <a:buNone/>
            </a:pPr>
            <a:r>
              <a:rPr lang="en-US" sz="2800" dirty="0" smtClean="0"/>
              <a:t>Reverend Parris:  </a:t>
            </a:r>
          </a:p>
          <a:p>
            <a:pPr>
              <a:buNone/>
            </a:pPr>
            <a:r>
              <a:rPr lang="en-US" sz="2800" dirty="0" smtClean="0"/>
              <a:t>Rebecca Nurse: </a:t>
            </a:r>
          </a:p>
          <a:p>
            <a:pPr>
              <a:buNone/>
            </a:pPr>
            <a:r>
              <a:rPr lang="en-US" sz="2800" dirty="0" smtClean="0"/>
              <a:t>Francis Nurse:   </a:t>
            </a:r>
          </a:p>
          <a:p>
            <a:pPr>
              <a:buNone/>
            </a:pPr>
            <a:r>
              <a:rPr lang="en-US" sz="2800" dirty="0" smtClean="0"/>
              <a:t>Mary Warren:</a:t>
            </a:r>
          </a:p>
          <a:p>
            <a:pPr>
              <a:buNone/>
            </a:pPr>
            <a:r>
              <a:rPr lang="en-US" sz="2800" dirty="0" smtClean="0"/>
              <a:t>Susanna Walcott:</a:t>
            </a:r>
          </a:p>
          <a:p>
            <a:pPr>
              <a:buNone/>
            </a:pPr>
            <a:r>
              <a:rPr lang="en-US" sz="2800" dirty="0" smtClean="0"/>
              <a:t>Cheever:</a:t>
            </a:r>
          </a:p>
          <a:p>
            <a:pPr>
              <a:buNone/>
            </a:pPr>
            <a:r>
              <a:rPr lang="en-US" sz="2800" dirty="0" smtClean="0"/>
              <a:t>Herrick:</a:t>
            </a:r>
          </a:p>
          <a:p>
            <a:pPr>
              <a:buNone/>
            </a:pPr>
            <a:r>
              <a:rPr lang="en-US" sz="2800" dirty="0" smtClean="0"/>
              <a:t>Martha Corey:</a:t>
            </a:r>
          </a:p>
          <a:p>
            <a:endParaRPr lang="en-US" dirty="0"/>
          </a:p>
        </p:txBody>
      </p:sp>
      <p:sp>
        <p:nvSpPr>
          <p:cNvPr id="4" name="Content Placeholder 3"/>
          <p:cNvSpPr>
            <a:spLocks noGrp="1"/>
          </p:cNvSpPr>
          <p:nvPr>
            <p:ph sz="half" idx="2"/>
          </p:nvPr>
        </p:nvSpPr>
        <p:spPr>
          <a:xfrm>
            <a:off x="4648200" y="1447800"/>
            <a:ext cx="4038600" cy="4907125"/>
          </a:xfrm>
        </p:spPr>
        <p:txBody>
          <a:bodyPr>
            <a:normAutofit fontScale="92500" lnSpcReduction="10000"/>
          </a:bodyPr>
          <a:lstStyle/>
          <a:p>
            <a:pPr>
              <a:buNone/>
            </a:pPr>
            <a:r>
              <a:rPr lang="en-US" sz="2800" dirty="0" smtClean="0"/>
              <a:t>Judge </a:t>
            </a:r>
            <a:r>
              <a:rPr lang="en-US" sz="2800" dirty="0" err="1" smtClean="0"/>
              <a:t>Danforth</a:t>
            </a:r>
            <a:r>
              <a:rPr lang="en-US" sz="2800" dirty="0" smtClean="0"/>
              <a:t>:</a:t>
            </a:r>
          </a:p>
          <a:p>
            <a:pPr>
              <a:buNone/>
            </a:pPr>
            <a:r>
              <a:rPr lang="en-US" sz="2800" dirty="0" smtClean="0"/>
              <a:t>Giles Corey:</a:t>
            </a:r>
          </a:p>
          <a:p>
            <a:pPr>
              <a:buNone/>
            </a:pPr>
            <a:r>
              <a:rPr lang="en-US" sz="2800" dirty="0" smtClean="0"/>
              <a:t>Thomas Putnam:</a:t>
            </a:r>
          </a:p>
          <a:p>
            <a:pPr>
              <a:buNone/>
            </a:pPr>
            <a:r>
              <a:rPr lang="en-US" sz="2800" dirty="0" smtClean="0"/>
              <a:t>Ann Putnam:  </a:t>
            </a:r>
          </a:p>
          <a:p>
            <a:pPr>
              <a:buNone/>
            </a:pPr>
            <a:r>
              <a:rPr lang="en-US" sz="2800" dirty="0" smtClean="0"/>
              <a:t>Ruth Putnam:</a:t>
            </a:r>
          </a:p>
          <a:p>
            <a:pPr>
              <a:buNone/>
            </a:pPr>
            <a:r>
              <a:rPr lang="en-US" sz="2800" dirty="0" err="1" smtClean="0"/>
              <a:t>Tituba</a:t>
            </a:r>
            <a:r>
              <a:rPr lang="en-US" sz="2800" dirty="0" smtClean="0"/>
              <a:t>:  </a:t>
            </a:r>
          </a:p>
          <a:p>
            <a:pPr>
              <a:buNone/>
            </a:pPr>
            <a:r>
              <a:rPr lang="en-US" sz="2800" dirty="0" smtClean="0"/>
              <a:t>Betty Parris: </a:t>
            </a:r>
          </a:p>
          <a:p>
            <a:pPr>
              <a:buNone/>
            </a:pPr>
            <a:r>
              <a:rPr lang="en-US" sz="2800" dirty="0" smtClean="0"/>
              <a:t>Judge </a:t>
            </a:r>
            <a:r>
              <a:rPr lang="en-US" sz="2800" dirty="0" err="1" smtClean="0"/>
              <a:t>Hathorne</a:t>
            </a:r>
            <a:r>
              <a:rPr lang="en-US" sz="2800" dirty="0" smtClean="0"/>
              <a:t>:</a:t>
            </a:r>
          </a:p>
          <a:p>
            <a:pPr>
              <a:buNone/>
            </a:pPr>
            <a:r>
              <a:rPr lang="en-US" sz="2800" dirty="0" smtClean="0"/>
              <a:t>Mercy Lewis: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201</TotalTime>
  <Words>406</Words>
  <Application>Microsoft Office PowerPoint</Application>
  <PresentationFormat>On-screen Show (4:3)</PresentationFormat>
  <Paragraphs>100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Wednesday, 9/18</vt:lpstr>
      <vt:lpstr>Bell Ringer: Wednesday, 9/18</vt:lpstr>
      <vt:lpstr>Corrected Version:</vt:lpstr>
      <vt:lpstr>The Witch Hunt. . . </vt:lpstr>
      <vt:lpstr>Daily Agenda:</vt:lpstr>
      <vt:lpstr>Tomorrow. . . </vt:lpstr>
      <vt:lpstr>The Characters: 1st Period</vt:lpstr>
      <vt:lpstr>The Characters: 2nd Period</vt:lpstr>
      <vt:lpstr>The Characters: 5th Period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9/18</dc:title>
  <dc:creator>fcboe</dc:creator>
  <cp:lastModifiedBy>fcboe</cp:lastModifiedBy>
  <cp:revision>6</cp:revision>
  <dcterms:created xsi:type="dcterms:W3CDTF">2013-09-18T11:54:50Z</dcterms:created>
  <dcterms:modified xsi:type="dcterms:W3CDTF">2013-09-18T15:16:11Z</dcterms:modified>
</cp:coreProperties>
</file>