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5FB44F-65EC-4836-82A5-976B82A5A08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713502-F3E6-4E6C-B6BA-DB34609BD3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moop.com/video/salem-witch-trial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9/19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9/19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None today!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8153400" cy="6096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Turn in progress reports! </a:t>
            </a:r>
          </a:p>
          <a:p>
            <a:endParaRPr lang="en-US" dirty="0" smtClean="0"/>
          </a:p>
          <a:p>
            <a:r>
              <a:rPr lang="en-US" dirty="0" smtClean="0"/>
              <a:t>Copy </a:t>
            </a:r>
            <a:r>
              <a:rPr lang="en-US" dirty="0" smtClean="0"/>
              <a:t>v</a:t>
            </a:r>
            <a:r>
              <a:rPr lang="en-US" dirty="0" smtClean="0"/>
              <a:t>ocabulary </a:t>
            </a:r>
            <a:r>
              <a:rPr lang="en-US" dirty="0" smtClean="0"/>
              <a:t>l</a:t>
            </a:r>
            <a:r>
              <a:rPr lang="en-US" dirty="0" smtClean="0"/>
              <a:t>ist 1 for </a:t>
            </a:r>
            <a:r>
              <a:rPr lang="en-US" i="1" dirty="0" smtClean="0"/>
              <a:t>The Crucible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Period: Read “The Examination of Sarah Good” pp. 144- 147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Comical </a:t>
            </a:r>
            <a:r>
              <a:rPr lang="en-US" dirty="0" smtClean="0"/>
              <a:t>look at “The Salem Witch Trials” </a:t>
            </a:r>
            <a:r>
              <a:rPr lang="en-US" u="sng" dirty="0" smtClean="0">
                <a:hlinkClick r:id="rId2"/>
              </a:rPr>
              <a:t>http://www.shmoop.com/video/salem-witch-trials/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“Between Heaven and Hell: The Puritan Tradition” pp. 134-135 in textbook.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“The Conventions of Drama” pp. 161-162 aloud as a class.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Tomorrow: Read </a:t>
            </a:r>
            <a:r>
              <a:rPr lang="en-US" dirty="0" smtClean="0"/>
              <a:t>“The Crucible: Build Background” pg. 163 in textbook &amp; begin reading play.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Distribute reading guides (peach packets) for </a:t>
            </a:r>
            <a:r>
              <a:rPr lang="en-US" i="1" dirty="0" smtClean="0"/>
              <a:t>The </a:t>
            </a:r>
            <a:r>
              <a:rPr lang="en-US" i="1" dirty="0" smtClean="0"/>
              <a:t>Crucible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Assign characters.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Period: Characters in </a:t>
            </a:r>
            <a:r>
              <a:rPr lang="en-US" i="1" dirty="0" smtClean="0"/>
              <a:t>The 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John Proctor: </a:t>
            </a:r>
            <a:r>
              <a:rPr lang="en-US" sz="3200" dirty="0" smtClean="0"/>
              <a:t>Jack H.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Abigail Williams: </a:t>
            </a:r>
            <a:r>
              <a:rPr lang="en-US" sz="3200" dirty="0" smtClean="0"/>
              <a:t>Shirley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Reverend John Hale</a:t>
            </a:r>
            <a:r>
              <a:rPr lang="en-US" sz="3200" dirty="0" smtClean="0"/>
              <a:t>: Josh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Elizabeth Proctor </a:t>
            </a:r>
            <a:r>
              <a:rPr lang="en-US" sz="3200" dirty="0" smtClean="0"/>
              <a:t>: </a:t>
            </a:r>
            <a:r>
              <a:rPr lang="en-US" sz="3200" dirty="0" err="1" smtClean="0"/>
              <a:t>Anslee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Reverend Parris:  </a:t>
            </a:r>
            <a:r>
              <a:rPr lang="en-US" sz="3200" dirty="0" smtClean="0"/>
              <a:t>Dean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Rebecca Nurse: </a:t>
            </a:r>
            <a:r>
              <a:rPr lang="en-US" sz="3200" dirty="0" smtClean="0"/>
              <a:t>Ashley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Francis Nurse:   </a:t>
            </a:r>
            <a:r>
              <a:rPr lang="en-US" sz="3200" dirty="0" smtClean="0"/>
              <a:t>Nick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Mary Warren</a:t>
            </a:r>
            <a:r>
              <a:rPr lang="en-US" sz="3200" dirty="0" smtClean="0"/>
              <a:t>: Andrea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Susanna Walcott</a:t>
            </a:r>
            <a:r>
              <a:rPr lang="en-US" sz="3200" dirty="0" smtClean="0"/>
              <a:t>: </a:t>
            </a:r>
            <a:r>
              <a:rPr lang="en-US" sz="3200" dirty="0" err="1" smtClean="0"/>
              <a:t>Ashlyn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Cheever</a:t>
            </a:r>
            <a:r>
              <a:rPr lang="en-US" sz="3200" dirty="0" smtClean="0"/>
              <a:t>: Michael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Herrick</a:t>
            </a:r>
            <a:r>
              <a:rPr lang="en-US" sz="3200" dirty="0" smtClean="0"/>
              <a:t>: Josh Lynn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Martha Corey</a:t>
            </a:r>
            <a:r>
              <a:rPr lang="en-US" sz="3200" dirty="0" smtClean="0"/>
              <a:t>: Megan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Judge </a:t>
            </a:r>
            <a:r>
              <a:rPr lang="en-US" sz="3200" dirty="0" err="1" smtClean="0"/>
              <a:t>Danforth</a:t>
            </a:r>
            <a:r>
              <a:rPr lang="en-US" sz="3200" dirty="0" smtClean="0"/>
              <a:t>: Donovan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Giles </a:t>
            </a:r>
            <a:r>
              <a:rPr lang="en-US" sz="3200" dirty="0" smtClean="0"/>
              <a:t>Corey: Broderick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Thomas Putnam</a:t>
            </a:r>
            <a:r>
              <a:rPr lang="en-US" sz="3200" dirty="0" smtClean="0"/>
              <a:t>: Cole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Ann Putnam:  </a:t>
            </a:r>
            <a:r>
              <a:rPr lang="en-US" sz="3200" dirty="0" err="1" smtClean="0"/>
              <a:t>Cassady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Ruth Putnam</a:t>
            </a:r>
            <a:r>
              <a:rPr lang="en-US" sz="3200" dirty="0" smtClean="0"/>
              <a:t>: Jordan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Tituba</a:t>
            </a:r>
            <a:r>
              <a:rPr lang="en-US" sz="3200" dirty="0" smtClean="0"/>
              <a:t>:  </a:t>
            </a:r>
            <a:r>
              <a:rPr lang="en-US" sz="3200" dirty="0" smtClean="0"/>
              <a:t>Victoria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Betty Parris: </a:t>
            </a:r>
            <a:r>
              <a:rPr lang="en-US" sz="3200" dirty="0" err="1" smtClean="0"/>
              <a:t>Tay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Judge </a:t>
            </a:r>
            <a:r>
              <a:rPr lang="en-US" sz="3200" dirty="0" err="1" smtClean="0"/>
              <a:t>Hathorne</a:t>
            </a:r>
            <a:r>
              <a:rPr lang="en-US" sz="3200" dirty="0" smtClean="0"/>
              <a:t>: Josiah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Mercy Lewis</a:t>
            </a:r>
            <a:r>
              <a:rPr lang="en-US" sz="3200" dirty="0" smtClean="0"/>
              <a:t>: Andrea*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Period: Characters in </a:t>
            </a:r>
            <a:r>
              <a:rPr lang="en-US" i="1" dirty="0" smtClean="0"/>
              <a:t>The Crucible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John Proctor: </a:t>
            </a:r>
            <a:r>
              <a:rPr lang="en-US" sz="3200" dirty="0" err="1" smtClean="0"/>
              <a:t>Jakob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Abigail Williams: </a:t>
            </a:r>
            <a:r>
              <a:rPr lang="en-US" sz="3200" dirty="0" smtClean="0"/>
              <a:t>Mary Katherine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Reverend John Hale</a:t>
            </a:r>
            <a:r>
              <a:rPr lang="en-US" sz="3200" dirty="0" smtClean="0"/>
              <a:t>: Ben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Elizabeth Proctor </a:t>
            </a:r>
            <a:r>
              <a:rPr lang="en-US" sz="3200" dirty="0" smtClean="0"/>
              <a:t>: Dallas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Reverend Parris:  </a:t>
            </a:r>
            <a:r>
              <a:rPr lang="en-US" sz="3200" dirty="0" smtClean="0"/>
              <a:t>Fergus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Rebecca Nurse: </a:t>
            </a:r>
            <a:r>
              <a:rPr lang="en-US" sz="3200" dirty="0" smtClean="0"/>
              <a:t>Alex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Francis Nurse:   </a:t>
            </a:r>
            <a:r>
              <a:rPr lang="en-US" sz="3200" dirty="0" smtClean="0"/>
              <a:t>Shane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Mary Warren</a:t>
            </a:r>
            <a:r>
              <a:rPr lang="en-US" sz="3200" dirty="0" smtClean="0"/>
              <a:t>: Emily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Susanna Walcott</a:t>
            </a:r>
            <a:r>
              <a:rPr lang="en-US" sz="3200" dirty="0" smtClean="0"/>
              <a:t>: </a:t>
            </a:r>
            <a:r>
              <a:rPr lang="en-US" sz="3200" dirty="0" err="1" smtClean="0"/>
              <a:t>Eliana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Cheever</a:t>
            </a:r>
            <a:r>
              <a:rPr lang="en-US" sz="3200" dirty="0" smtClean="0"/>
              <a:t>: Ashley A.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Herrick</a:t>
            </a:r>
            <a:r>
              <a:rPr lang="en-US" sz="3200" dirty="0" smtClean="0"/>
              <a:t>: Jonathan W.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Martha Corey</a:t>
            </a:r>
            <a:r>
              <a:rPr lang="en-US" sz="3200" dirty="0" smtClean="0"/>
              <a:t>: Caitlin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200" dirty="0" smtClean="0"/>
              <a:t>Judge </a:t>
            </a:r>
            <a:r>
              <a:rPr lang="en-US" sz="3200" dirty="0" err="1" smtClean="0"/>
              <a:t>Danforth</a:t>
            </a:r>
            <a:r>
              <a:rPr lang="en-US" sz="3200" dirty="0" smtClean="0"/>
              <a:t>: Chad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Giles Corey</a:t>
            </a:r>
            <a:r>
              <a:rPr lang="en-US" sz="3200" dirty="0" smtClean="0"/>
              <a:t>: Nick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Thomas Putnam</a:t>
            </a:r>
            <a:r>
              <a:rPr lang="en-US" sz="3200" dirty="0" smtClean="0"/>
              <a:t>: Russell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Ann Putnam:  </a:t>
            </a:r>
            <a:r>
              <a:rPr lang="en-US" sz="3200" dirty="0" smtClean="0"/>
              <a:t>Alexis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Ruth Putnam</a:t>
            </a:r>
            <a:r>
              <a:rPr lang="en-US" sz="3200" dirty="0" smtClean="0"/>
              <a:t>: Brooke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Tituba</a:t>
            </a:r>
            <a:r>
              <a:rPr lang="en-US" sz="3200" dirty="0" smtClean="0"/>
              <a:t>:  </a:t>
            </a:r>
            <a:r>
              <a:rPr lang="en-US" sz="3200" dirty="0" smtClean="0"/>
              <a:t>Brielle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Betty Parris: </a:t>
            </a:r>
            <a:r>
              <a:rPr lang="en-US" sz="3200" dirty="0" smtClean="0"/>
              <a:t>Caroline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Judge </a:t>
            </a:r>
            <a:r>
              <a:rPr lang="en-US" sz="3200" dirty="0" err="1" smtClean="0"/>
              <a:t>Hathorne</a:t>
            </a:r>
            <a:r>
              <a:rPr lang="en-US" sz="3200" dirty="0" smtClean="0"/>
              <a:t>: </a:t>
            </a:r>
            <a:r>
              <a:rPr lang="en-US" sz="3200" dirty="0" err="1" smtClean="0"/>
              <a:t>Jovanny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Mercy Lewis</a:t>
            </a:r>
            <a:r>
              <a:rPr lang="en-US" sz="3200" dirty="0" smtClean="0"/>
              <a:t>: Madison</a:t>
            </a:r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2889</TotalTime>
  <Words>198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Thursday, 9/19</vt:lpstr>
      <vt:lpstr>Bell Ringer: Thursday, 9/19</vt:lpstr>
      <vt:lpstr>Daily Agenda:</vt:lpstr>
      <vt:lpstr>1st Period: Characters in The Crucible</vt:lpstr>
      <vt:lpstr>2nd Period: Characters in The Crucible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9/19</dc:title>
  <dc:creator>fcboe</dc:creator>
  <cp:lastModifiedBy>fcboe</cp:lastModifiedBy>
  <cp:revision>136</cp:revision>
  <dcterms:created xsi:type="dcterms:W3CDTF">2013-09-18T15:14:52Z</dcterms:created>
  <dcterms:modified xsi:type="dcterms:W3CDTF">2013-09-20T15:24:25Z</dcterms:modified>
</cp:coreProperties>
</file>