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3C5B18-7D7F-478E-9043-4B694025F709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F57937-772E-4BE0-9AA0-C50FDDB5FA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9/ 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tragic queen is a biography of marie antoinettes life and </a:t>
            </a:r>
            <a:r>
              <a:rPr lang="en-US" sz="4400" dirty="0" smtClean="0"/>
              <a:t>it ends </a:t>
            </a:r>
            <a:r>
              <a:rPr lang="en-US" sz="4400" dirty="0" smtClean="0"/>
              <a:t>with her execution during the french revolution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Tragic Queen, </a:t>
            </a:r>
            <a:r>
              <a:rPr lang="en-US" dirty="0" smtClean="0"/>
              <a:t>a biography of Marie </a:t>
            </a:r>
            <a:r>
              <a:rPr lang="en-US" dirty="0" smtClean="0"/>
              <a:t>Antoinette, ends with </a:t>
            </a:r>
            <a:r>
              <a:rPr lang="en-US" dirty="0" smtClean="0"/>
              <a:t>her execution during the French Revolution.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common errors in your writing.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Literary analysis step 1 (distribute tomorrow)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reading, discussing, and viewing Act I of </a:t>
            </a:r>
            <a:r>
              <a:rPr lang="en-US" i="1" dirty="0" smtClean="0"/>
              <a:t>The Crucible.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Wednesday, 9/25: Graduation Writing Test</a:t>
            </a:r>
          </a:p>
          <a:p>
            <a:r>
              <a:rPr lang="en-US" dirty="0" smtClean="0"/>
              <a:t>Bring a pencil and a blue/black pen!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reading guides and quotation charts for </a:t>
            </a:r>
            <a:r>
              <a:rPr lang="en-US" i="1" dirty="0" smtClean="0"/>
              <a:t>The Crucible.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period: pp. 173-177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period: pp. </a:t>
            </a:r>
            <a:r>
              <a:rPr lang="en-US" smtClean="0"/>
              <a:t>173-178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 STUDENTS OF ROOM ASSIGNMENT NUMBERS.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1461</TotalTime>
  <Words>139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WHS: American literature &amp; composition a </vt:lpstr>
      <vt:lpstr>Bell Ringer: Monday, 9/23</vt:lpstr>
      <vt:lpstr>Corrected Version:</vt:lpstr>
      <vt:lpstr>Daily Agenda:</vt:lpstr>
      <vt:lpstr>Upcoming Dates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 </dc:title>
  <dc:creator>fcboe</dc:creator>
  <cp:lastModifiedBy>fcboe</cp:lastModifiedBy>
  <cp:revision>10</cp:revision>
  <dcterms:created xsi:type="dcterms:W3CDTF">2013-09-23T12:20:10Z</dcterms:created>
  <dcterms:modified xsi:type="dcterms:W3CDTF">2013-09-24T12:41:44Z</dcterms:modified>
</cp:coreProperties>
</file>