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E25310B-8E60-4234-BBE7-9E0FAE60D4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A3F247-98F1-47FE-896D-0CB0407F5F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9/24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9/24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after rick </a:t>
            </a:r>
            <a:r>
              <a:rPr lang="en-US" sz="4400" dirty="0" smtClean="0"/>
              <a:t>lied </a:t>
            </a:r>
            <a:r>
              <a:rPr lang="en-US" sz="4400" dirty="0" smtClean="0"/>
              <a:t>tuesdays mail on a table he leaves to go </a:t>
            </a:r>
            <a:r>
              <a:rPr lang="en-US" sz="4400" dirty="0" smtClean="0"/>
              <a:t>too quality shop </a:t>
            </a:r>
            <a:r>
              <a:rPr lang="en-US" sz="4400" dirty="0" smtClean="0"/>
              <a:t>for some </a:t>
            </a:r>
            <a:r>
              <a:rPr lang="en-US" sz="4400" dirty="0" smtClean="0"/>
              <a:t>hamburgers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After Rick laid Tuesday’s mail on a table, he left to go </a:t>
            </a:r>
            <a:r>
              <a:rPr lang="en-US" sz="4800" dirty="0" smtClean="0"/>
              <a:t>to Quality </a:t>
            </a:r>
            <a:r>
              <a:rPr lang="en-US" sz="4800" dirty="0" smtClean="0"/>
              <a:t>Shop for some </a:t>
            </a:r>
            <a:r>
              <a:rPr lang="en-US" sz="4800" dirty="0" smtClean="0"/>
              <a:t>hamburgers.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Graduation Writing Test tomorrow. Bring a pencil and a blue/black pen! Bring something to read/do after the writing </a:t>
            </a:r>
            <a:r>
              <a:rPr lang="en-US" smtClean="0"/>
              <a:t>test tomorrow!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Room assignments?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Literary Analysis Step 1. . . Trace a </a:t>
            </a:r>
            <a:r>
              <a:rPr lang="en-US" b="1" i="1" dirty="0" smtClean="0"/>
              <a:t>theme</a:t>
            </a:r>
            <a:r>
              <a:rPr lang="en-US" dirty="0" smtClean="0"/>
              <a:t>; this theme will become your </a:t>
            </a:r>
            <a:r>
              <a:rPr lang="en-US" b="1" i="1" dirty="0" smtClean="0"/>
              <a:t>thesis</a:t>
            </a:r>
            <a:r>
              <a:rPr lang="en-US" dirty="0" smtClean="0"/>
              <a:t> eventually. </a:t>
            </a:r>
          </a:p>
          <a:p>
            <a:pPr>
              <a:buNone/>
            </a:pPr>
            <a:r>
              <a:rPr lang="en-US" dirty="0" smtClean="0"/>
              <a:t>Continue reading, discussing, and viewing </a:t>
            </a:r>
            <a:r>
              <a:rPr lang="en-US" i="1" dirty="0" smtClean="0"/>
              <a:t>The Crucible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 </a:t>
            </a:r>
            <a:r>
              <a:rPr lang="en-US" dirty="0" smtClean="0"/>
              <a:t> Period:177-184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Period:178-184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work/homework: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working on reading guides &amp; quotation charts!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</TotalTime>
  <Words>128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Tuesday, 9/24</vt:lpstr>
      <vt:lpstr>Bell ringer: Tuesday, 9/24</vt:lpstr>
      <vt:lpstr>Corrected:</vt:lpstr>
      <vt:lpstr>Daily Agenda:</vt:lpstr>
      <vt:lpstr>Class work/homework: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9/24</dc:title>
  <dc:creator>fcboe</dc:creator>
  <cp:lastModifiedBy>fcboe</cp:lastModifiedBy>
  <cp:revision>9</cp:revision>
  <dcterms:created xsi:type="dcterms:W3CDTF">2013-09-24T12:26:47Z</dcterms:created>
  <dcterms:modified xsi:type="dcterms:W3CDTF">2013-09-24T14:43:40Z</dcterms:modified>
</cp:coreProperties>
</file>