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57D2A24-428C-49A5-B01E-36EF6B229651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642A361-5229-4117-B9C9-E646FFEEB0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D2A24-428C-49A5-B01E-36EF6B229651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2A361-5229-4117-B9C9-E646FFEEB0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D2A24-428C-49A5-B01E-36EF6B229651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2A361-5229-4117-B9C9-E646FFEEB0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57D2A24-428C-49A5-B01E-36EF6B229651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2A361-5229-4117-B9C9-E646FFEEB0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57D2A24-428C-49A5-B01E-36EF6B229651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642A361-5229-4117-B9C9-E646FFEEB0B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57D2A24-428C-49A5-B01E-36EF6B229651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642A361-5229-4117-B9C9-E646FFEEB0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57D2A24-428C-49A5-B01E-36EF6B229651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642A361-5229-4117-B9C9-E646FFEEB0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D2A24-428C-49A5-B01E-36EF6B229651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2A361-5229-4117-B9C9-E646FFEEB0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57D2A24-428C-49A5-B01E-36EF6B229651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642A361-5229-4117-B9C9-E646FFEEB0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57D2A24-428C-49A5-B01E-36EF6B229651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642A361-5229-4117-B9C9-E646FFEEB0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57D2A24-428C-49A5-B01E-36EF6B229651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642A361-5229-4117-B9C9-E646FFEEB0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57D2A24-428C-49A5-B01E-36EF6B229651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642A361-5229-4117-B9C9-E646FFEEB0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Thurs</a:t>
            </a:r>
            <a:r>
              <a:rPr lang="en-US" dirty="0" smtClean="0"/>
              <a:t>day</a:t>
            </a:r>
            <a:r>
              <a:rPr lang="en-US" dirty="0" smtClean="0"/>
              <a:t>, </a:t>
            </a:r>
            <a:r>
              <a:rPr lang="en-US" dirty="0" smtClean="0"/>
              <a:t>9/26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</a:t>
            </a:r>
            <a:r>
              <a:rPr lang="en-US" dirty="0" smtClean="0"/>
              <a:t>HS</a:t>
            </a:r>
            <a:r>
              <a:rPr lang="en-US" dirty="0" smtClean="0"/>
              <a:t>: American Literature &amp; Composition 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Ringer: </a:t>
            </a:r>
            <a:r>
              <a:rPr lang="en-US" dirty="0" smtClean="0"/>
              <a:t>Thursday 9/26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Fix this 3 different ways:</a:t>
            </a:r>
          </a:p>
          <a:p>
            <a:pPr>
              <a:buNone/>
            </a:pPr>
            <a:endParaRPr lang="en-US" sz="4400" dirty="0" smtClean="0"/>
          </a:p>
          <a:p>
            <a:r>
              <a:rPr lang="en-US" sz="4400" dirty="0" smtClean="0"/>
              <a:t>The graduation writing test was </a:t>
            </a:r>
            <a:r>
              <a:rPr lang="en-US" sz="4400" dirty="0" smtClean="0"/>
              <a:t>easy, </a:t>
            </a:r>
            <a:r>
              <a:rPr lang="en-US" sz="4400" dirty="0" smtClean="0"/>
              <a:t>I know I passed with flying colors. 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59408"/>
          </a:xfrm>
        </p:spPr>
        <p:txBody>
          <a:bodyPr>
            <a:normAutofit fontScale="92500"/>
          </a:bodyPr>
          <a:lstStyle/>
          <a:p>
            <a:r>
              <a:rPr lang="en-US" sz="2600" dirty="0" smtClean="0"/>
              <a:t>Begin watching Act I. </a:t>
            </a:r>
            <a:endParaRPr lang="en-US" sz="2600" dirty="0" smtClean="0"/>
          </a:p>
          <a:p>
            <a:r>
              <a:rPr lang="en-US" sz="2600" dirty="0" smtClean="0"/>
              <a:t>Continue </a:t>
            </a:r>
            <a:r>
              <a:rPr lang="en-US" sz="2600" dirty="0" smtClean="0"/>
              <a:t>reading, discussing, and viewing Act I of </a:t>
            </a:r>
            <a:r>
              <a:rPr lang="en-US" sz="2600" i="1" dirty="0" smtClean="0"/>
              <a:t>The Crucible</a:t>
            </a:r>
            <a:r>
              <a:rPr lang="en-US" sz="2600" i="1" dirty="0" smtClean="0"/>
              <a:t>.</a:t>
            </a:r>
          </a:p>
          <a:p>
            <a:r>
              <a:rPr lang="en-US" sz="2600" dirty="0" smtClean="0"/>
              <a:t> (no reading today/ran out of time) </a:t>
            </a:r>
            <a:endParaRPr lang="en-US" sz="2600" dirty="0" smtClean="0"/>
          </a:p>
          <a:p>
            <a:pPr>
              <a:buNone/>
            </a:pPr>
            <a:endParaRPr lang="en-US" sz="2600" i="1" dirty="0" smtClean="0"/>
          </a:p>
          <a:p>
            <a:pPr>
              <a:buNone/>
            </a:pPr>
            <a:r>
              <a:rPr lang="en-US" sz="2600" dirty="0" smtClean="0"/>
              <a:t>Class work/Homework:  </a:t>
            </a:r>
          </a:p>
          <a:p>
            <a:r>
              <a:rPr lang="en-US" sz="2600" dirty="0" smtClean="0"/>
              <a:t>Continue answering reading guide questions.</a:t>
            </a:r>
          </a:p>
          <a:p>
            <a:pPr>
              <a:buNone/>
            </a:pPr>
            <a:endParaRPr lang="en-US" sz="2600" dirty="0" smtClean="0"/>
          </a:p>
          <a:p>
            <a:r>
              <a:rPr lang="en-US" sz="2600" dirty="0" smtClean="0"/>
              <a:t>Literary Analysis Step 1: </a:t>
            </a:r>
          </a:p>
          <a:p>
            <a:pPr>
              <a:buNone/>
            </a:pPr>
            <a:r>
              <a:rPr lang="en-US" sz="2600" dirty="0" smtClean="0"/>
              <a:t>-Choose/narrow topics. . . </a:t>
            </a:r>
          </a:p>
          <a:p>
            <a:pPr>
              <a:buNone/>
            </a:pPr>
            <a:r>
              <a:rPr lang="en-US" sz="2600" dirty="0" smtClean="0"/>
              <a:t>-Quotation charts. Trace 1-2 </a:t>
            </a:r>
            <a:r>
              <a:rPr lang="en-US" sz="2600" b="1" i="1" dirty="0" smtClean="0"/>
              <a:t>themes</a:t>
            </a:r>
            <a:r>
              <a:rPr lang="en-US" sz="2600" dirty="0" smtClean="0"/>
              <a:t> throughout each act; eventually, this will develop into a </a:t>
            </a:r>
            <a:r>
              <a:rPr lang="en-US" sz="2600" b="1" i="1" dirty="0" smtClean="0"/>
              <a:t>thesis</a:t>
            </a:r>
            <a:r>
              <a:rPr lang="en-US" sz="2600" dirty="0" smtClean="0"/>
              <a:t>.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283</TotalTime>
  <Words>106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Verve</vt:lpstr>
      <vt:lpstr>Thursday, 9/26</vt:lpstr>
      <vt:lpstr>Bell Ringer: Thursday 9/26</vt:lpstr>
      <vt:lpstr>Daily Agenda: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Wednesday, 9/25</dc:title>
  <dc:creator>fcboe</dc:creator>
  <cp:lastModifiedBy>fcboe</cp:lastModifiedBy>
  <cp:revision>12</cp:revision>
  <dcterms:created xsi:type="dcterms:W3CDTF">2013-09-25T16:50:20Z</dcterms:created>
  <dcterms:modified xsi:type="dcterms:W3CDTF">2013-09-26T14:08:55Z</dcterms:modified>
</cp:coreProperties>
</file>