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5B02-88B4-4A5F-B9AD-0E4BA562FD6F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B42A08C-253D-4C25-80DD-40CB01E56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5B02-88B4-4A5F-B9AD-0E4BA562FD6F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2A08C-253D-4C25-80DD-40CB01E56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5B02-88B4-4A5F-B9AD-0E4BA562FD6F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2A08C-253D-4C25-80DD-40CB01E56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5B02-88B4-4A5F-B9AD-0E4BA562FD6F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B42A08C-253D-4C25-80DD-40CB01E56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5B02-88B4-4A5F-B9AD-0E4BA562FD6F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2A08C-253D-4C25-80DD-40CB01E565C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5B02-88B4-4A5F-B9AD-0E4BA562FD6F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2A08C-253D-4C25-80DD-40CB01E56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5B02-88B4-4A5F-B9AD-0E4BA562FD6F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B42A08C-253D-4C25-80DD-40CB01E565C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5B02-88B4-4A5F-B9AD-0E4BA562FD6F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2A08C-253D-4C25-80DD-40CB01E56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5B02-88B4-4A5F-B9AD-0E4BA562FD6F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2A08C-253D-4C25-80DD-40CB01E56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5B02-88B4-4A5F-B9AD-0E4BA562FD6F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2A08C-253D-4C25-80DD-40CB01E56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5B02-88B4-4A5F-B9AD-0E4BA562FD6F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2A08C-253D-4C25-80DD-40CB01E565C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EBB5B02-88B4-4A5F-B9AD-0E4BA562FD6F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B42A08C-253D-4C25-80DD-40CB01E565C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WHS: American literature &amp; Composition 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Friday, 9/27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Friday, 9/27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None today! </a:t>
            </a:r>
            <a:r>
              <a:rPr lang="en-US" sz="5400" dirty="0" smtClean="0">
                <a:sym typeface="Wingdings" pitchFamily="2" charset="2"/>
              </a:rPr>
              <a:t></a:t>
            </a:r>
            <a:endParaRPr lang="en-US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article, “Witches. . .”, and write a</a:t>
            </a:r>
          </a:p>
          <a:p>
            <a:pPr>
              <a:buNone/>
            </a:pPr>
            <a:r>
              <a:rPr lang="en-US" dirty="0" smtClean="0"/>
              <a:t>½ page summary and a</a:t>
            </a:r>
          </a:p>
          <a:p>
            <a:pPr>
              <a:buNone/>
            </a:pPr>
            <a:r>
              <a:rPr lang="en-US" dirty="0" smtClean="0"/>
              <a:t>½ page response</a:t>
            </a:r>
          </a:p>
          <a:p>
            <a:pPr>
              <a:buNone/>
            </a:pPr>
            <a:r>
              <a:rPr lang="en-US" dirty="0" smtClean="0"/>
              <a:t>__________________</a:t>
            </a:r>
          </a:p>
          <a:p>
            <a:pPr>
              <a:buNone/>
            </a:pPr>
            <a:r>
              <a:rPr lang="en-US" dirty="0" smtClean="0"/>
              <a:t>1 page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Due: by the end of class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 the response portion, consider the following:</a:t>
            </a:r>
          </a:p>
          <a:p>
            <a:r>
              <a:rPr lang="en-US" dirty="0" smtClean="0"/>
              <a:t>How </a:t>
            </a:r>
            <a:r>
              <a:rPr lang="en-US" dirty="0" smtClean="0"/>
              <a:t>is this article similar to </a:t>
            </a:r>
            <a:r>
              <a:rPr lang="en-US" i="1" dirty="0" smtClean="0"/>
              <a:t>The Crucible?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 smtClean="0"/>
              <a:t>is striking about this article to you</a:t>
            </a:r>
            <a:r>
              <a:rPr lang="en-US" dirty="0" smtClean="0"/>
              <a:t>?</a:t>
            </a:r>
          </a:p>
          <a:p>
            <a:r>
              <a:rPr lang="en-US" dirty="0" smtClean="0"/>
              <a:t> </a:t>
            </a:r>
            <a:r>
              <a:rPr lang="en-US" dirty="0" smtClean="0"/>
              <a:t>How does it affect you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 sheet of paper</a:t>
            </a:r>
          </a:p>
          <a:p>
            <a:r>
              <a:rPr lang="en-US" sz="4400" dirty="0" smtClean="0"/>
              <a:t>Pencil or blue/black pen</a:t>
            </a:r>
          </a:p>
          <a:p>
            <a:r>
              <a:rPr lang="en-US" sz="4400" dirty="0" smtClean="0"/>
              <a:t>Return article when finished! (I only have a class set.) </a:t>
            </a:r>
          </a:p>
          <a:p>
            <a:r>
              <a:rPr lang="en-US" sz="4400" dirty="0" smtClean="0"/>
              <a:t>Due: by the end of class </a:t>
            </a:r>
            <a:r>
              <a:rPr lang="en-US" sz="4400" smtClean="0"/>
              <a:t>in tray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1364</TotalTime>
  <Words>123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Trek</vt:lpstr>
      <vt:lpstr>WHS: American literature &amp; Composition A</vt:lpstr>
      <vt:lpstr>Bell Ringer: Friday, 9/27</vt:lpstr>
      <vt:lpstr>Daily Agenda:</vt:lpstr>
      <vt:lpstr>Daily agenda:</vt:lpstr>
      <vt:lpstr>Daily Agenda: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WHS: American literature &amp; Composition A</dc:title>
  <dc:creator>fcboe</dc:creator>
  <cp:lastModifiedBy>fcboe</cp:lastModifiedBy>
  <cp:revision>11</cp:revision>
  <dcterms:created xsi:type="dcterms:W3CDTF">2013-09-26T14:16:28Z</dcterms:created>
  <dcterms:modified xsi:type="dcterms:W3CDTF">2013-09-27T13:00:43Z</dcterms:modified>
</cp:coreProperties>
</file>